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75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5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155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98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17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3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39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21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32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5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2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08EE-CFF8-48B7-A41E-B6407A035107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15DEF-31AA-46A3-8F66-67EE3895A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3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2137" y="817956"/>
            <a:ext cx="480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Manevriranje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brodom</a:t>
            </a:r>
            <a:endParaRPr lang="hr-HR" sz="3600" dirty="0">
              <a:solidFill>
                <a:schemeClr val="accent5">
                  <a:lumMod val="60000"/>
                  <a:lumOff val="4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3947" y="4807233"/>
            <a:ext cx="797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Upravljačka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konzola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na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simulatoru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endParaRPr lang="hr-HR" sz="3600" dirty="0">
              <a:solidFill>
                <a:schemeClr val="accent5">
                  <a:lumMod val="60000"/>
                  <a:lumOff val="4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7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6964" y="1278082"/>
            <a:ext cx="2685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PODACI O BRODU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MANEVARSKE OSOBINE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INFO PILOT CARD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IZBOR NAV.UREĐAJA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SIGNALIZACIJA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ALARMI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PRIVEZ/ODVEZ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8956964" y="372399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735434" y="494607"/>
            <a:ext cx="345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7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56964" y="392973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3381" y="31058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hr-H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097265" y="1577943"/>
            <a:ext cx="224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GYRO KOMPAS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TELEGRAF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KONTROLA STROJA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735434" y="494607"/>
            <a:ext cx="345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9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92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5434" y="494607"/>
            <a:ext cx="345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956964" y="392973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3381" y="31058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hr-H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280553" y="1881088"/>
            <a:ext cx="212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AUTOPILOT</a:t>
            </a:r>
            <a:endParaRPr lang="hr-H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56964" y="392973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3381" y="31058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hr-H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54032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0553" y="1881088"/>
            <a:ext cx="229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GPS UREĐAJ</a:t>
            </a:r>
            <a:endParaRPr lang="hr-H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5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92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56964" y="392973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3381" y="31058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hr-H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35434" y="494607"/>
            <a:ext cx="345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6964" y="1954530"/>
            <a:ext cx="2940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PRIVEZ/ODVEZ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BRODA</a:t>
            </a:r>
            <a:endParaRPr lang="hr-H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6964" y="4615639"/>
            <a:ext cx="2940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KURS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BRZINA BRODA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KORMILARENJE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OTKLON KORMILA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PROPULZIJA BRODA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56964" y="3929736"/>
            <a:ext cx="294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STATIČKI PODACI:</a:t>
            </a:r>
            <a:endParaRPr lang="hr-HR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3381" y="31058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hr-H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35434" y="494607"/>
            <a:ext cx="345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UPRAVLJAČKA KONZOLA</a:t>
            </a:r>
            <a:endParaRPr lang="hr-HR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4050" y="1242065"/>
            <a:ext cx="159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SIGNALIZACIJA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6964" y="1863090"/>
            <a:ext cx="263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NAVIGACIJSKA SVJETLA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SIGNALNA TIJELA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ZVUČNI SIGNALI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465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" y="754380"/>
            <a:ext cx="7119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POLOŽAJ VLASTITOG BRODA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 OSTALIH BRODOVA ZA VRIJEME VJEŽBE</a:t>
            </a:r>
            <a:endParaRPr lang="hr-H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9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170" y="480060"/>
            <a:ext cx="7820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VIZUALIZACIJA POLOŽAJA VLASTITOG BRODA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 OSTALIH BRODOVA ZA VRIJEME VJEŽBE</a:t>
            </a:r>
            <a:endParaRPr lang="hr-H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4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146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</dc:creator>
  <cp:lastModifiedBy>Renato</cp:lastModifiedBy>
  <cp:revision>11</cp:revision>
  <dcterms:created xsi:type="dcterms:W3CDTF">2020-02-03T08:27:45Z</dcterms:created>
  <dcterms:modified xsi:type="dcterms:W3CDTF">2024-01-16T11:03:14Z</dcterms:modified>
</cp:coreProperties>
</file>