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61D-5BEA-40BB-B8EF-147FA08079A4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B947-3651-4BBD-8900-FE82B5AB79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620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61D-5BEA-40BB-B8EF-147FA08079A4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B947-3651-4BBD-8900-FE82B5AB79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662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61D-5BEA-40BB-B8EF-147FA08079A4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B947-3651-4BBD-8900-FE82B5AB79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611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61D-5BEA-40BB-B8EF-147FA08079A4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B947-3651-4BBD-8900-FE82B5AB79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966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61D-5BEA-40BB-B8EF-147FA08079A4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B947-3651-4BBD-8900-FE82B5AB79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047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61D-5BEA-40BB-B8EF-147FA08079A4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B947-3651-4BBD-8900-FE82B5AB79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230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61D-5BEA-40BB-B8EF-147FA08079A4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B947-3651-4BBD-8900-FE82B5AB79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747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61D-5BEA-40BB-B8EF-147FA08079A4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B947-3651-4BBD-8900-FE82B5AB79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938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61D-5BEA-40BB-B8EF-147FA08079A4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B947-3651-4BBD-8900-FE82B5AB79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022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61D-5BEA-40BB-B8EF-147FA08079A4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B947-3651-4BBD-8900-FE82B5AB79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178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61D-5BEA-40BB-B8EF-147FA08079A4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B947-3651-4BBD-8900-FE82B5AB79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761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F761D-5BEA-40BB-B8EF-147FA08079A4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B947-3651-4BBD-8900-FE82B5AB79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141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2060"/>
                </a:solidFill>
              </a:rPr>
              <a:t>UN BROJEVI I FIZIKALNA I KEMIJSKA SVOJSTVA OPASNIH </a:t>
            </a:r>
            <a:r>
              <a:rPr lang="hr-HR" dirty="0" smtClean="0">
                <a:solidFill>
                  <a:srgbClr val="002060"/>
                </a:solidFill>
              </a:rPr>
              <a:t>TVAR</a:t>
            </a:r>
            <a:r>
              <a:rPr lang="en-US" smtClean="0">
                <a:solidFill>
                  <a:srgbClr val="002060"/>
                </a:solidFill>
              </a:rPr>
              <a:t>I</a:t>
            </a:r>
            <a:endParaRPr lang="hr-H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59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72608"/>
          </a:xfrm>
        </p:spPr>
        <p:txBody>
          <a:bodyPr/>
          <a:lstStyle/>
          <a:p>
            <a:r>
              <a:rPr lang="hr-HR" dirty="0"/>
              <a:t>UN broj – međunarodna brojčana oznaka koja predstavlja četveroznamenkasti identifikacijski broj opasne tvari ili predmeta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36912"/>
            <a:ext cx="5184576" cy="389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805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120680"/>
          </a:xfrm>
        </p:spPr>
        <p:txBody>
          <a:bodyPr/>
          <a:lstStyle/>
          <a:p>
            <a:r>
              <a:rPr lang="hr-HR" dirty="0"/>
              <a:t>FIZIKALNA SVOJSTVA</a:t>
            </a:r>
          </a:p>
          <a:p>
            <a:r>
              <a:rPr lang="hr-HR" dirty="0"/>
              <a:t>Agregatno stanje koje može biti kruto, tekuće, plinovito</a:t>
            </a:r>
          </a:p>
          <a:p>
            <a:r>
              <a:rPr lang="hr-HR" dirty="0"/>
              <a:t>Vrelište – temperatura pri kojoj tekućina prelazi u parno stanje</a:t>
            </a:r>
          </a:p>
          <a:p>
            <a:r>
              <a:rPr lang="hr-HR" dirty="0"/>
              <a:t>Temperatura – stupanj zagrijanosti nekog tijela, izražava se u °C ili °K</a:t>
            </a:r>
          </a:p>
          <a:p>
            <a:r>
              <a:rPr lang="hr-HR" dirty="0"/>
              <a:t>Tlak pare – tlak koji nastaje iznad tekućine koja isparava</a:t>
            </a:r>
          </a:p>
          <a:p>
            <a:r>
              <a:rPr lang="hr-HR" dirty="0"/>
              <a:t>Tlak – sila na jedinicu površine, izražava se u paskalima (Pa)</a:t>
            </a:r>
          </a:p>
        </p:txBody>
      </p:sp>
    </p:spTree>
    <p:extLst>
      <p:ext uri="{BB962C8B-B14F-4D97-AF65-F5344CB8AC3E}">
        <p14:creationId xmlns:p14="http://schemas.microsoft.com/office/powerpoint/2010/main" val="241771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" y="176213"/>
            <a:ext cx="8974137" cy="651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341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4724"/>
            <a:ext cx="8229600" cy="4968552"/>
          </a:xfrm>
        </p:spPr>
        <p:txBody>
          <a:bodyPr>
            <a:normAutofit/>
          </a:bodyPr>
          <a:lstStyle/>
          <a:p>
            <a:r>
              <a:rPr lang="hr-HR" dirty="0"/>
              <a:t>Plamište – najniža temperatura pri kojoj tvar koja isparava stvara gorivu smjesu, ona plane u prisutstvu otvorenog plamena</a:t>
            </a:r>
          </a:p>
          <a:p>
            <a:r>
              <a:rPr lang="hr-HR" dirty="0"/>
              <a:t>Temperatura samozapaljenja – temperatura na koju treba zagrijati tvar da bi izazvali spontano gorenje</a:t>
            </a:r>
          </a:p>
          <a:p>
            <a:r>
              <a:rPr lang="hr-HR" dirty="0"/>
              <a:t>Talište – najniža temperatura pri kojoj krutina prelazi u tekućinu</a:t>
            </a:r>
          </a:p>
          <a:p>
            <a:r>
              <a:rPr lang="hr-HR" dirty="0"/>
              <a:t>Gustoća – omjer mase i volumena</a:t>
            </a:r>
          </a:p>
        </p:txBody>
      </p:sp>
    </p:spTree>
    <p:extLst>
      <p:ext uri="{BB962C8B-B14F-4D97-AF65-F5344CB8AC3E}">
        <p14:creationId xmlns:p14="http://schemas.microsoft.com/office/powerpoint/2010/main" val="290659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40560"/>
          </a:xfrm>
        </p:spPr>
        <p:txBody>
          <a:bodyPr/>
          <a:lstStyle/>
          <a:p>
            <a:r>
              <a:rPr lang="hr-HR" dirty="0"/>
              <a:t>Topivost – nastaje kad se krutina ili plin otapaju u vodi, ona postaje zasićenom kad se iznad postignutog ne može više otapati</a:t>
            </a:r>
          </a:p>
          <a:p>
            <a:r>
              <a:rPr lang="hr-HR" dirty="0"/>
              <a:t>Brzina mnogih kemijskih reakcija raste s temperaturom</a:t>
            </a:r>
          </a:p>
          <a:p>
            <a:r>
              <a:rPr lang="hr-HR" dirty="0"/>
              <a:t>Mnoge termički nestabilne tvari se prevoze u pothlađenom stanju </a:t>
            </a:r>
          </a:p>
          <a:p>
            <a:r>
              <a:rPr lang="hr-HR" dirty="0"/>
              <a:t>Katalizatori – tvari koje izazivaju kemijske reakcije bez da u njima učestvuju</a:t>
            </a:r>
          </a:p>
        </p:txBody>
      </p:sp>
    </p:spTree>
    <p:extLst>
      <p:ext uri="{BB962C8B-B14F-4D97-AF65-F5344CB8AC3E}">
        <p14:creationId xmlns:p14="http://schemas.microsoft.com/office/powerpoint/2010/main" val="2237988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186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UN BROJEVI I FIZIKALNA I KEMIJSKA SVOJSTVA OPASNIH TVARI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BROJEVI I FZIKALNA I KEMIJSKA SVOJSTVA OPASNIH TVARI</dc:title>
  <dc:creator>Korisnik</dc:creator>
  <cp:lastModifiedBy>Renato</cp:lastModifiedBy>
  <cp:revision>9</cp:revision>
  <dcterms:created xsi:type="dcterms:W3CDTF">2017-10-18T19:19:06Z</dcterms:created>
  <dcterms:modified xsi:type="dcterms:W3CDTF">2023-01-09T07:42:01Z</dcterms:modified>
</cp:coreProperties>
</file>