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988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82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2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177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50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119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517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56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7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87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40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3CD1-92E0-43E9-9D5C-5CA67987FA55}" type="datetimeFigureOut">
              <a:rPr lang="hr-HR" smtClean="0"/>
              <a:t>16.1.2024.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71D6-F9D1-42FB-B79C-BAA684037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36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518" y="0"/>
            <a:ext cx="9050482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137160" y="1920240"/>
            <a:ext cx="28986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Prijevoz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opasnih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        </a:t>
            </a:r>
            <a:r>
              <a:rPr lang="en-US" sz="3200" dirty="0" err="1" smtClean="0">
                <a:solidFill>
                  <a:srgbClr val="0070C0"/>
                </a:solidFill>
              </a:rPr>
              <a:t>tereta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>
                <a:solidFill>
                  <a:srgbClr val="0070C0"/>
                </a:solidFill>
              </a:rPr>
              <a:t>       </a:t>
            </a:r>
            <a:r>
              <a:rPr lang="en-US" sz="3200" dirty="0" err="1" smtClean="0">
                <a:solidFill>
                  <a:srgbClr val="0070C0"/>
                </a:solidFill>
              </a:rPr>
              <a:t>morem</a:t>
            </a:r>
            <a:endParaRPr lang="hr-H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2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7" y="270163"/>
            <a:ext cx="10629901" cy="65878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4455" y="270163"/>
            <a:ext cx="5686946" cy="716828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Klase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opasnih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tereta</a:t>
            </a:r>
            <a:endParaRPr lang="hr-H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6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0" y="0"/>
            <a:ext cx="10058400" cy="682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7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34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Klase opasnih tereta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Prijevoz opasnih tereta morem</dc:title>
  <dc:creator>Renato</dc:creator>
  <cp:lastModifiedBy>Renato</cp:lastModifiedBy>
  <cp:revision>3</cp:revision>
  <dcterms:created xsi:type="dcterms:W3CDTF">2020-03-18T10:11:14Z</dcterms:created>
  <dcterms:modified xsi:type="dcterms:W3CDTF">2024-01-16T10:02:55Z</dcterms:modified>
</cp:coreProperties>
</file>