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19" r:id="rId3"/>
    <p:sldId id="517" r:id="rId4"/>
    <p:sldId id="518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D1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6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285BB9D9-6D26-4DA9-BD91-6FFDBC1FBD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7B925C00-003E-432A-82BF-2189CDFFF7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0681EA18-4DD0-404F-B0D8-41FA9DA7E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3F60-AB8A-4593-9769-959FCE126343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D4F6A5EC-E0A6-4870-819B-0E9D95E35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CC546788-D039-462B-A283-21C91FB20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81EB-C693-46AE-96F5-BA27BA44EC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0193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0541AD9-21C8-4372-AE80-140BD0C75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xmlns="" id="{E179A02E-3236-470D-A1DC-66F34BB07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6F4DE636-AD70-4226-882B-D1DC65FD3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3F60-AB8A-4593-9769-959FCE126343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062392DA-2E22-4915-906F-59E586797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C94F6263-6D10-41D9-B336-DBF6C5E32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81EB-C693-46AE-96F5-BA27BA44EC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4556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xmlns="" id="{A65C76C2-70CB-4F81-A95E-99366E26CE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xmlns="" id="{A64B1AFA-DC27-4631-BACF-69B5FABB53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1CD882F7-63F9-415C-9898-F7ED8E0C1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3F60-AB8A-4593-9769-959FCE126343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A83E7F85-3DF4-4AA7-BF3A-9E11169DD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9ED07D2A-A653-4256-B2BE-5B72D4C18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81EB-C693-46AE-96F5-BA27BA44EC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2939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50">
            <a:extLst>
              <a:ext uri="{FF2B5EF4-FFF2-40B4-BE49-F238E27FC236}">
                <a16:creationId xmlns:a16="http://schemas.microsoft.com/office/drawing/2014/main" xmlns="" id="{1CF95E39-4A2D-4549-A442-58D626DCA90E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1745384" y="0"/>
            <a:ext cx="446616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hr-HR" sz="1800"/>
          </a:p>
        </p:txBody>
      </p:sp>
      <p:sp>
        <p:nvSpPr>
          <p:cNvPr id="5" name="Freeform 2051">
            <a:extLst>
              <a:ext uri="{FF2B5EF4-FFF2-40B4-BE49-F238E27FC236}">
                <a16:creationId xmlns:a16="http://schemas.microsoft.com/office/drawing/2014/main" xmlns="" id="{BD9DA2E4-FD50-4271-BEF5-BDB1566092E4}"/>
              </a:ext>
            </a:extLst>
          </p:cNvPr>
          <p:cNvSpPr>
            <a:spLocks/>
          </p:cNvSpPr>
          <p:nvPr/>
        </p:nvSpPr>
        <p:spPr bwMode="white">
          <a:xfrm>
            <a:off x="-12700" y="4489450"/>
            <a:ext cx="7672917" cy="2368550"/>
          </a:xfrm>
          <a:custGeom>
            <a:avLst/>
            <a:gdLst>
              <a:gd name="T0" fmla="*/ 0 w 3625"/>
              <a:gd name="T1" fmla="*/ 2366963 h 1492"/>
              <a:gd name="T2" fmla="*/ 0 w 3625"/>
              <a:gd name="T3" fmla="*/ 0 h 1492"/>
              <a:gd name="T4" fmla="*/ 271463 w 3625"/>
              <a:gd name="T5" fmla="*/ 4763 h 1492"/>
              <a:gd name="T6" fmla="*/ 563563 w 3625"/>
              <a:gd name="T7" fmla="*/ 14288 h 1492"/>
              <a:gd name="T8" fmla="*/ 792163 w 3625"/>
              <a:gd name="T9" fmla="*/ 33338 h 1492"/>
              <a:gd name="T10" fmla="*/ 1031875 w 3625"/>
              <a:gd name="T11" fmla="*/ 57150 h 1492"/>
              <a:gd name="T12" fmla="*/ 1284288 w 3625"/>
              <a:gd name="T13" fmla="*/ 85725 h 1492"/>
              <a:gd name="T14" fmla="*/ 1519238 w 3625"/>
              <a:gd name="T15" fmla="*/ 123825 h 1492"/>
              <a:gd name="T16" fmla="*/ 1776413 w 3625"/>
              <a:gd name="T17" fmla="*/ 166688 h 1492"/>
              <a:gd name="T18" fmla="*/ 2001838 w 3625"/>
              <a:gd name="T19" fmla="*/ 211138 h 1492"/>
              <a:gd name="T20" fmla="*/ 2287588 w 3625"/>
              <a:gd name="T21" fmla="*/ 277813 h 1492"/>
              <a:gd name="T22" fmla="*/ 2536825 w 3625"/>
              <a:gd name="T23" fmla="*/ 344488 h 1492"/>
              <a:gd name="T24" fmla="*/ 2798763 w 3625"/>
              <a:gd name="T25" fmla="*/ 427038 h 1492"/>
              <a:gd name="T26" fmla="*/ 2995613 w 3625"/>
              <a:gd name="T27" fmla="*/ 488950 h 1492"/>
              <a:gd name="T28" fmla="*/ 3309938 w 3625"/>
              <a:gd name="T29" fmla="*/ 609600 h 1492"/>
              <a:gd name="T30" fmla="*/ 3540125 w 3625"/>
              <a:gd name="T31" fmla="*/ 704850 h 1492"/>
              <a:gd name="T32" fmla="*/ 3898900 w 3625"/>
              <a:gd name="T33" fmla="*/ 868363 h 1492"/>
              <a:gd name="T34" fmla="*/ 4232275 w 3625"/>
              <a:gd name="T35" fmla="*/ 1050925 h 1492"/>
              <a:gd name="T36" fmla="*/ 4538663 w 3625"/>
              <a:gd name="T37" fmla="*/ 1247775 h 1492"/>
              <a:gd name="T38" fmla="*/ 4835525 w 3625"/>
              <a:gd name="T39" fmla="*/ 1460500 h 1492"/>
              <a:gd name="T40" fmla="*/ 5068888 w 3625"/>
              <a:gd name="T41" fmla="*/ 1647825 h 1492"/>
              <a:gd name="T42" fmla="*/ 5289550 w 3625"/>
              <a:gd name="T43" fmla="*/ 1854200 h 1492"/>
              <a:gd name="T44" fmla="*/ 5461000 w 3625"/>
              <a:gd name="T45" fmla="*/ 2032000 h 1492"/>
              <a:gd name="T46" fmla="*/ 5594350 w 3625"/>
              <a:gd name="T47" fmla="*/ 2190750 h 1492"/>
              <a:gd name="T48" fmla="*/ 5753100 w 3625"/>
              <a:gd name="T49" fmla="*/ 2366963 h 1492"/>
              <a:gd name="T50" fmla="*/ 5727700 w 3625"/>
              <a:gd name="T51" fmla="*/ 2366963 h 1492"/>
              <a:gd name="T52" fmla="*/ 0 w 3625"/>
              <a:gd name="T53" fmla="*/ 2366963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1800"/>
          </a:p>
        </p:txBody>
      </p:sp>
      <p:sp>
        <p:nvSpPr>
          <p:cNvPr id="6" name="Freeform 2052">
            <a:extLst>
              <a:ext uri="{FF2B5EF4-FFF2-40B4-BE49-F238E27FC236}">
                <a16:creationId xmlns:a16="http://schemas.microsoft.com/office/drawing/2014/main" xmlns="" id="{138A5A53-4260-454E-BDA7-B11C733D02DC}"/>
              </a:ext>
            </a:extLst>
          </p:cNvPr>
          <p:cNvSpPr>
            <a:spLocks/>
          </p:cNvSpPr>
          <p:nvPr/>
        </p:nvSpPr>
        <p:spPr bwMode="white">
          <a:xfrm>
            <a:off x="1" y="3817939"/>
            <a:ext cx="10886017" cy="3019425"/>
          </a:xfrm>
          <a:custGeom>
            <a:avLst/>
            <a:gdLst>
              <a:gd name="T0" fmla="*/ 4314825 w 5143"/>
              <a:gd name="T1" fmla="*/ 642938 h 1902"/>
              <a:gd name="T2" fmla="*/ 3914775 w 5143"/>
              <a:gd name="T3" fmla="*/ 528638 h 1902"/>
              <a:gd name="T4" fmla="*/ 3495675 w 5143"/>
              <a:gd name="T5" fmla="*/ 414338 h 1902"/>
              <a:gd name="T6" fmla="*/ 3062288 w 5143"/>
              <a:gd name="T7" fmla="*/ 314325 h 1902"/>
              <a:gd name="T8" fmla="*/ 2690813 w 5143"/>
              <a:gd name="T9" fmla="*/ 242888 h 1902"/>
              <a:gd name="T10" fmla="*/ 2276475 w 5143"/>
              <a:gd name="T11" fmla="*/ 176213 h 1902"/>
              <a:gd name="T12" fmla="*/ 1885950 w 5143"/>
              <a:gd name="T13" fmla="*/ 119063 h 1902"/>
              <a:gd name="T14" fmla="*/ 1519238 w 5143"/>
              <a:gd name="T15" fmla="*/ 76200 h 1902"/>
              <a:gd name="T16" fmla="*/ 1185863 w 5143"/>
              <a:gd name="T17" fmla="*/ 47625 h 1902"/>
              <a:gd name="T18" fmla="*/ 795338 w 5143"/>
              <a:gd name="T19" fmla="*/ 23813 h 1902"/>
              <a:gd name="T20" fmla="*/ 390525 w 5143"/>
              <a:gd name="T21" fmla="*/ 4763 h 1902"/>
              <a:gd name="T22" fmla="*/ 0 w 5143"/>
              <a:gd name="T23" fmla="*/ 0 h 1902"/>
              <a:gd name="T24" fmla="*/ 0 w 5143"/>
              <a:gd name="T25" fmla="*/ 436563 h 1902"/>
              <a:gd name="T26" fmla="*/ 0 w 5143"/>
              <a:gd name="T27" fmla="*/ 547688 h 1902"/>
              <a:gd name="T28" fmla="*/ 0 w 5143"/>
              <a:gd name="T29" fmla="*/ 436563 h 1902"/>
              <a:gd name="T30" fmla="*/ 0 w 5143"/>
              <a:gd name="T31" fmla="*/ 542925 h 1902"/>
              <a:gd name="T32" fmla="*/ 538163 w 5143"/>
              <a:gd name="T33" fmla="*/ 557213 h 1902"/>
              <a:gd name="T34" fmla="*/ 962025 w 5143"/>
              <a:gd name="T35" fmla="*/ 590550 h 1902"/>
              <a:gd name="T36" fmla="*/ 1352550 w 5143"/>
              <a:gd name="T37" fmla="*/ 633413 h 1902"/>
              <a:gd name="T38" fmla="*/ 1695450 w 5143"/>
              <a:gd name="T39" fmla="*/ 690563 h 1902"/>
              <a:gd name="T40" fmla="*/ 2024063 w 5143"/>
              <a:gd name="T41" fmla="*/ 752475 h 1902"/>
              <a:gd name="T42" fmla="*/ 2452688 w 5143"/>
              <a:gd name="T43" fmla="*/ 857250 h 1902"/>
              <a:gd name="T44" fmla="*/ 2795588 w 5143"/>
              <a:gd name="T45" fmla="*/ 957263 h 1902"/>
              <a:gd name="T46" fmla="*/ 3128963 w 5143"/>
              <a:gd name="T47" fmla="*/ 1076325 h 1902"/>
              <a:gd name="T48" fmla="*/ 3438525 w 5143"/>
              <a:gd name="T49" fmla="*/ 1185863 h 1902"/>
              <a:gd name="T50" fmla="*/ 3805238 w 5143"/>
              <a:gd name="T51" fmla="*/ 1352550 h 1902"/>
              <a:gd name="T52" fmla="*/ 4148138 w 5143"/>
              <a:gd name="T53" fmla="*/ 1524000 h 1902"/>
              <a:gd name="T54" fmla="*/ 4495800 w 5143"/>
              <a:gd name="T55" fmla="*/ 1738313 h 1902"/>
              <a:gd name="T56" fmla="*/ 4781550 w 5143"/>
              <a:gd name="T57" fmla="*/ 1924050 h 1902"/>
              <a:gd name="T58" fmla="*/ 5057775 w 5143"/>
              <a:gd name="T59" fmla="*/ 2138363 h 1902"/>
              <a:gd name="T60" fmla="*/ 5319713 w 5143"/>
              <a:gd name="T61" fmla="*/ 2376488 h 1902"/>
              <a:gd name="T62" fmla="*/ 5524500 w 5143"/>
              <a:gd name="T63" fmla="*/ 2586038 h 1902"/>
              <a:gd name="T64" fmla="*/ 5734050 w 5143"/>
              <a:gd name="T65" fmla="*/ 2833688 h 1902"/>
              <a:gd name="T66" fmla="*/ 5872163 w 5143"/>
              <a:gd name="T67" fmla="*/ 3017838 h 1902"/>
              <a:gd name="T68" fmla="*/ 8162925 w 5143"/>
              <a:gd name="T69" fmla="*/ 3017838 h 1902"/>
              <a:gd name="T70" fmla="*/ 8058150 w 5143"/>
              <a:gd name="T71" fmla="*/ 2900363 h 1902"/>
              <a:gd name="T72" fmla="*/ 7886700 w 5143"/>
              <a:gd name="T73" fmla="*/ 2709863 h 1902"/>
              <a:gd name="T74" fmla="*/ 7615238 w 5143"/>
              <a:gd name="T75" fmla="*/ 2443163 h 1902"/>
              <a:gd name="T76" fmla="*/ 7329488 w 5143"/>
              <a:gd name="T77" fmla="*/ 2195513 h 1902"/>
              <a:gd name="T78" fmla="*/ 7000875 w 5143"/>
              <a:gd name="T79" fmla="*/ 1938338 h 1902"/>
              <a:gd name="T80" fmla="*/ 6643688 w 5143"/>
              <a:gd name="T81" fmla="*/ 1700213 h 1902"/>
              <a:gd name="T82" fmla="*/ 6286500 w 5143"/>
              <a:gd name="T83" fmla="*/ 1490663 h 1902"/>
              <a:gd name="T84" fmla="*/ 5886450 w 5143"/>
              <a:gd name="T85" fmla="*/ 1271588 h 1902"/>
              <a:gd name="T86" fmla="*/ 5543550 w 5143"/>
              <a:gd name="T87" fmla="*/ 1114425 h 1902"/>
              <a:gd name="T88" fmla="*/ 5129213 w 5143"/>
              <a:gd name="T89" fmla="*/ 933450 h 1902"/>
              <a:gd name="T90" fmla="*/ 4705350 w 5143"/>
              <a:gd name="T91" fmla="*/ 776288 h 1902"/>
              <a:gd name="T92" fmla="*/ 4314825 w 5143"/>
              <a:gd name="T93" fmla="*/ 642938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1800"/>
          </a:p>
        </p:txBody>
      </p:sp>
      <p:sp>
        <p:nvSpPr>
          <p:cNvPr id="7" name="Freeform 2053">
            <a:extLst>
              <a:ext uri="{FF2B5EF4-FFF2-40B4-BE49-F238E27FC236}">
                <a16:creationId xmlns:a16="http://schemas.microsoft.com/office/drawing/2014/main" xmlns="" id="{7A14E053-3334-472D-A9DC-F8B95EDAD89B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12192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538163 h 2325"/>
              <a:gd name="T4" fmla="*/ 885825 w 5760"/>
              <a:gd name="T5" fmla="*/ 566738 h 2325"/>
              <a:gd name="T6" fmla="*/ 1281113 w 5760"/>
              <a:gd name="T7" fmla="*/ 595313 h 2325"/>
              <a:gd name="T8" fmla="*/ 1676400 w 5760"/>
              <a:gd name="T9" fmla="*/ 633413 h 2325"/>
              <a:gd name="T10" fmla="*/ 2019300 w 5760"/>
              <a:gd name="T11" fmla="*/ 676275 h 2325"/>
              <a:gd name="T12" fmla="*/ 2443163 w 5760"/>
              <a:gd name="T13" fmla="*/ 738188 h 2325"/>
              <a:gd name="T14" fmla="*/ 2843213 w 5760"/>
              <a:gd name="T15" fmla="*/ 809625 h 2325"/>
              <a:gd name="T16" fmla="*/ 3295650 w 5760"/>
              <a:gd name="T17" fmla="*/ 904875 h 2325"/>
              <a:gd name="T18" fmla="*/ 3705225 w 5760"/>
              <a:gd name="T19" fmla="*/ 1000125 h 2325"/>
              <a:gd name="T20" fmla="*/ 4038600 w 5760"/>
              <a:gd name="T21" fmla="*/ 1090613 h 2325"/>
              <a:gd name="T22" fmla="*/ 4405313 w 5760"/>
              <a:gd name="T23" fmla="*/ 1204913 h 2325"/>
              <a:gd name="T24" fmla="*/ 4767263 w 5760"/>
              <a:gd name="T25" fmla="*/ 1328738 h 2325"/>
              <a:gd name="T26" fmla="*/ 5129213 w 5760"/>
              <a:gd name="T27" fmla="*/ 1466850 h 2325"/>
              <a:gd name="T28" fmla="*/ 5457825 w 5760"/>
              <a:gd name="T29" fmla="*/ 1595438 h 2325"/>
              <a:gd name="T30" fmla="*/ 5815013 w 5760"/>
              <a:gd name="T31" fmla="*/ 1762125 h 2325"/>
              <a:gd name="T32" fmla="*/ 6196013 w 5760"/>
              <a:gd name="T33" fmla="*/ 1957388 h 2325"/>
              <a:gd name="T34" fmla="*/ 6586538 w 5760"/>
              <a:gd name="T35" fmla="*/ 2181225 h 2325"/>
              <a:gd name="T36" fmla="*/ 6910388 w 5760"/>
              <a:gd name="T37" fmla="*/ 2390775 h 2325"/>
              <a:gd name="T38" fmla="*/ 7129463 w 5760"/>
              <a:gd name="T39" fmla="*/ 2543175 h 2325"/>
              <a:gd name="T40" fmla="*/ 7410450 w 5760"/>
              <a:gd name="T41" fmla="*/ 2762250 h 2325"/>
              <a:gd name="T42" fmla="*/ 7658100 w 5760"/>
              <a:gd name="T43" fmla="*/ 2976563 h 2325"/>
              <a:gd name="T44" fmla="*/ 7886700 w 5760"/>
              <a:gd name="T45" fmla="*/ 3200400 h 2325"/>
              <a:gd name="T46" fmla="*/ 8096250 w 5760"/>
              <a:gd name="T47" fmla="*/ 3419475 h 2325"/>
              <a:gd name="T48" fmla="*/ 8315325 w 5760"/>
              <a:gd name="T49" fmla="*/ 3689350 h 2325"/>
              <a:gd name="T50" fmla="*/ 9142413 w 5760"/>
              <a:gd name="T51" fmla="*/ 3689350 h 2325"/>
              <a:gd name="T52" fmla="*/ 9142413 w 5760"/>
              <a:gd name="T53" fmla="*/ 1976438 h 2325"/>
              <a:gd name="T54" fmla="*/ 8858250 w 5760"/>
              <a:gd name="T55" fmla="*/ 1776413 h 2325"/>
              <a:gd name="T56" fmla="*/ 8572500 w 5760"/>
              <a:gd name="T57" fmla="*/ 1619250 h 2325"/>
              <a:gd name="T58" fmla="*/ 8262938 w 5760"/>
              <a:gd name="T59" fmla="*/ 1457325 h 2325"/>
              <a:gd name="T60" fmla="*/ 7986713 w 5760"/>
              <a:gd name="T61" fmla="*/ 1328738 h 2325"/>
              <a:gd name="T62" fmla="*/ 7724775 w 5760"/>
              <a:gd name="T63" fmla="*/ 1223963 h 2325"/>
              <a:gd name="T64" fmla="*/ 7477125 w 5760"/>
              <a:gd name="T65" fmla="*/ 1128713 h 2325"/>
              <a:gd name="T66" fmla="*/ 7215188 w 5760"/>
              <a:gd name="T67" fmla="*/ 1033463 h 2325"/>
              <a:gd name="T68" fmla="*/ 6962775 w 5760"/>
              <a:gd name="T69" fmla="*/ 952500 h 2325"/>
              <a:gd name="T70" fmla="*/ 6743700 w 5760"/>
              <a:gd name="T71" fmla="*/ 876300 h 2325"/>
              <a:gd name="T72" fmla="*/ 6338888 w 5760"/>
              <a:gd name="T73" fmla="*/ 766763 h 2325"/>
              <a:gd name="T74" fmla="*/ 5995988 w 5760"/>
              <a:gd name="T75" fmla="*/ 671513 h 2325"/>
              <a:gd name="T76" fmla="*/ 5657850 w 5760"/>
              <a:gd name="T77" fmla="*/ 595313 h 2325"/>
              <a:gd name="T78" fmla="*/ 5210175 w 5760"/>
              <a:gd name="T79" fmla="*/ 495300 h 2325"/>
              <a:gd name="T80" fmla="*/ 4767263 w 5760"/>
              <a:gd name="T81" fmla="*/ 414338 h 2325"/>
              <a:gd name="T82" fmla="*/ 4338638 w 5760"/>
              <a:gd name="T83" fmla="*/ 338138 h 2325"/>
              <a:gd name="T84" fmla="*/ 3890963 w 5760"/>
              <a:gd name="T85" fmla="*/ 271463 h 2325"/>
              <a:gd name="T86" fmla="*/ 3509963 w 5760"/>
              <a:gd name="T87" fmla="*/ 219075 h 2325"/>
              <a:gd name="T88" fmla="*/ 3133725 w 5760"/>
              <a:gd name="T89" fmla="*/ 171450 h 2325"/>
              <a:gd name="T90" fmla="*/ 2643188 w 5760"/>
              <a:gd name="T91" fmla="*/ 128588 h 2325"/>
              <a:gd name="T92" fmla="*/ 2281238 w 5760"/>
              <a:gd name="T93" fmla="*/ 95250 h 2325"/>
              <a:gd name="T94" fmla="*/ 1785938 w 5760"/>
              <a:gd name="T95" fmla="*/ 57150 h 2325"/>
              <a:gd name="T96" fmla="*/ 1314450 w 5760"/>
              <a:gd name="T97" fmla="*/ 33338 h 2325"/>
              <a:gd name="T98" fmla="*/ 885825 w 5760"/>
              <a:gd name="T99" fmla="*/ 19050 h 2325"/>
              <a:gd name="T100" fmla="*/ 447675 w 5760"/>
              <a:gd name="T101" fmla="*/ 4763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1800"/>
          </a:p>
        </p:txBody>
      </p:sp>
      <p:sp>
        <p:nvSpPr>
          <p:cNvPr id="8" name="Freeform 2054">
            <a:extLst>
              <a:ext uri="{FF2B5EF4-FFF2-40B4-BE49-F238E27FC236}">
                <a16:creationId xmlns:a16="http://schemas.microsoft.com/office/drawing/2014/main" xmlns="" id="{4B3F3F11-B2D7-4E5E-85B7-0677A776C76E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12192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557213 h 1573"/>
              <a:gd name="T4" fmla="*/ 447675 w 5760"/>
              <a:gd name="T5" fmla="*/ 566738 h 1573"/>
              <a:gd name="T6" fmla="*/ 995363 w 5760"/>
              <a:gd name="T7" fmla="*/ 576263 h 1573"/>
              <a:gd name="T8" fmla="*/ 1524000 w 5760"/>
              <a:gd name="T9" fmla="*/ 595313 h 1573"/>
              <a:gd name="T10" fmla="*/ 1933575 w 5760"/>
              <a:gd name="T11" fmla="*/ 623888 h 1573"/>
              <a:gd name="T12" fmla="*/ 2333625 w 5760"/>
              <a:gd name="T13" fmla="*/ 652463 h 1573"/>
              <a:gd name="T14" fmla="*/ 2771775 w 5760"/>
              <a:gd name="T15" fmla="*/ 690563 h 1573"/>
              <a:gd name="T16" fmla="*/ 3209925 w 5760"/>
              <a:gd name="T17" fmla="*/ 733425 h 1573"/>
              <a:gd name="T18" fmla="*/ 3714750 w 5760"/>
              <a:gd name="T19" fmla="*/ 800100 h 1573"/>
              <a:gd name="T20" fmla="*/ 4229100 w 5760"/>
              <a:gd name="T21" fmla="*/ 871538 h 1573"/>
              <a:gd name="T22" fmla="*/ 4686300 w 5760"/>
              <a:gd name="T23" fmla="*/ 947738 h 1573"/>
              <a:gd name="T24" fmla="*/ 5119688 w 5760"/>
              <a:gd name="T25" fmla="*/ 1028700 h 1573"/>
              <a:gd name="T26" fmla="*/ 5576888 w 5760"/>
              <a:gd name="T27" fmla="*/ 1123950 h 1573"/>
              <a:gd name="T28" fmla="*/ 5862638 w 5760"/>
              <a:gd name="T29" fmla="*/ 1190625 h 1573"/>
              <a:gd name="T30" fmla="*/ 6248400 w 5760"/>
              <a:gd name="T31" fmla="*/ 1285875 h 1573"/>
              <a:gd name="T32" fmla="*/ 6500813 w 5760"/>
              <a:gd name="T33" fmla="*/ 1357313 h 1573"/>
              <a:gd name="T34" fmla="*/ 6796088 w 5760"/>
              <a:gd name="T35" fmla="*/ 1443038 h 1573"/>
              <a:gd name="T36" fmla="*/ 7148513 w 5760"/>
              <a:gd name="T37" fmla="*/ 1557338 h 1573"/>
              <a:gd name="T38" fmla="*/ 7467600 w 5760"/>
              <a:gd name="T39" fmla="*/ 1671638 h 1573"/>
              <a:gd name="T40" fmla="*/ 7796213 w 5760"/>
              <a:gd name="T41" fmla="*/ 1795463 h 1573"/>
              <a:gd name="T42" fmla="*/ 8053388 w 5760"/>
              <a:gd name="T43" fmla="*/ 1900238 h 1573"/>
              <a:gd name="T44" fmla="*/ 8343900 w 5760"/>
              <a:gd name="T45" fmla="*/ 2033588 h 1573"/>
              <a:gd name="T46" fmla="*/ 8691563 w 5760"/>
              <a:gd name="T47" fmla="*/ 2224088 h 1573"/>
              <a:gd name="T48" fmla="*/ 8934450 w 5760"/>
              <a:gd name="T49" fmla="*/ 2352675 h 1573"/>
              <a:gd name="T50" fmla="*/ 9142413 w 5760"/>
              <a:gd name="T51" fmla="*/ 2495550 h 1573"/>
              <a:gd name="T52" fmla="*/ 9142413 w 5760"/>
              <a:gd name="T53" fmla="*/ 1004888 h 1573"/>
              <a:gd name="T54" fmla="*/ 8720138 w 5760"/>
              <a:gd name="T55" fmla="*/ 904875 h 1573"/>
              <a:gd name="T56" fmla="*/ 8277225 w 5760"/>
              <a:gd name="T57" fmla="*/ 795338 h 1573"/>
              <a:gd name="T58" fmla="*/ 7858125 w 5760"/>
              <a:gd name="T59" fmla="*/ 704850 h 1573"/>
              <a:gd name="T60" fmla="*/ 7462838 w 5760"/>
              <a:gd name="T61" fmla="*/ 628650 h 1573"/>
              <a:gd name="T62" fmla="*/ 7024688 w 5760"/>
              <a:gd name="T63" fmla="*/ 552450 h 1573"/>
              <a:gd name="T64" fmla="*/ 6524625 w 5760"/>
              <a:gd name="T65" fmla="*/ 466725 h 1573"/>
              <a:gd name="T66" fmla="*/ 6053138 w 5760"/>
              <a:gd name="T67" fmla="*/ 400050 h 1573"/>
              <a:gd name="T68" fmla="*/ 5634038 w 5760"/>
              <a:gd name="T69" fmla="*/ 338138 h 1573"/>
              <a:gd name="T70" fmla="*/ 5176838 w 5760"/>
              <a:gd name="T71" fmla="*/ 290513 h 1573"/>
              <a:gd name="T72" fmla="*/ 4786313 w 5760"/>
              <a:gd name="T73" fmla="*/ 242888 h 1573"/>
              <a:gd name="T74" fmla="*/ 4376738 w 5760"/>
              <a:gd name="T75" fmla="*/ 204788 h 1573"/>
              <a:gd name="T76" fmla="*/ 4000500 w 5760"/>
              <a:gd name="T77" fmla="*/ 166688 h 1573"/>
              <a:gd name="T78" fmla="*/ 3652838 w 5760"/>
              <a:gd name="T79" fmla="*/ 138113 h 1573"/>
              <a:gd name="T80" fmla="*/ 3195638 w 5760"/>
              <a:gd name="T81" fmla="*/ 104775 h 1573"/>
              <a:gd name="T82" fmla="*/ 2747963 w 5760"/>
              <a:gd name="T83" fmla="*/ 76200 h 1573"/>
              <a:gd name="T84" fmla="*/ 2419350 w 5760"/>
              <a:gd name="T85" fmla="*/ 61913 h 1573"/>
              <a:gd name="T86" fmla="*/ 2000250 w 5760"/>
              <a:gd name="T87" fmla="*/ 42863 h 1573"/>
              <a:gd name="T88" fmla="*/ 1533525 w 5760"/>
              <a:gd name="T89" fmla="*/ 23813 h 1573"/>
              <a:gd name="T90" fmla="*/ 1133475 w 5760"/>
              <a:gd name="T91" fmla="*/ 19050 h 1573"/>
              <a:gd name="T92" fmla="*/ 809625 w 5760"/>
              <a:gd name="T93" fmla="*/ 9525 h 1573"/>
              <a:gd name="T94" fmla="*/ 385763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1800"/>
          </a:p>
        </p:txBody>
      </p:sp>
      <p:sp>
        <p:nvSpPr>
          <p:cNvPr id="9" name="Freeform 2055">
            <a:extLst>
              <a:ext uri="{FF2B5EF4-FFF2-40B4-BE49-F238E27FC236}">
                <a16:creationId xmlns:a16="http://schemas.microsoft.com/office/drawing/2014/main" xmlns="" id="{479DFB6B-AE7C-4B27-BCF1-82A14A721562}"/>
              </a:ext>
            </a:extLst>
          </p:cNvPr>
          <p:cNvSpPr>
            <a:spLocks/>
          </p:cNvSpPr>
          <p:nvPr/>
        </p:nvSpPr>
        <p:spPr bwMode="white">
          <a:xfrm>
            <a:off x="0" y="1793876"/>
            <a:ext cx="12192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538163 h 970"/>
              <a:gd name="T4" fmla="*/ 504825 w 5760"/>
              <a:gd name="T5" fmla="*/ 542925 h 970"/>
              <a:gd name="T6" fmla="*/ 938213 w 5760"/>
              <a:gd name="T7" fmla="*/ 552450 h 970"/>
              <a:gd name="T8" fmla="*/ 1343025 w 5760"/>
              <a:gd name="T9" fmla="*/ 561975 h 970"/>
              <a:gd name="T10" fmla="*/ 1704975 w 5760"/>
              <a:gd name="T11" fmla="*/ 571500 h 970"/>
              <a:gd name="T12" fmla="*/ 2085975 w 5760"/>
              <a:gd name="T13" fmla="*/ 581025 h 970"/>
              <a:gd name="T14" fmla="*/ 2538413 w 5760"/>
              <a:gd name="T15" fmla="*/ 604838 h 970"/>
              <a:gd name="T16" fmla="*/ 3033713 w 5760"/>
              <a:gd name="T17" fmla="*/ 633413 h 970"/>
              <a:gd name="T18" fmla="*/ 3557588 w 5760"/>
              <a:gd name="T19" fmla="*/ 666750 h 970"/>
              <a:gd name="T20" fmla="*/ 4157663 w 5760"/>
              <a:gd name="T21" fmla="*/ 719138 h 970"/>
              <a:gd name="T22" fmla="*/ 4586288 w 5760"/>
              <a:gd name="T23" fmla="*/ 757238 h 970"/>
              <a:gd name="T24" fmla="*/ 5043488 w 5760"/>
              <a:gd name="T25" fmla="*/ 804863 h 970"/>
              <a:gd name="T26" fmla="*/ 5553075 w 5760"/>
              <a:gd name="T27" fmla="*/ 862013 h 970"/>
              <a:gd name="T28" fmla="*/ 6053138 w 5760"/>
              <a:gd name="T29" fmla="*/ 928688 h 970"/>
              <a:gd name="T30" fmla="*/ 6419850 w 5760"/>
              <a:gd name="T31" fmla="*/ 981075 h 970"/>
              <a:gd name="T32" fmla="*/ 6929438 w 5760"/>
              <a:gd name="T33" fmla="*/ 1062038 h 970"/>
              <a:gd name="T34" fmla="*/ 7434263 w 5760"/>
              <a:gd name="T35" fmla="*/ 1152525 h 970"/>
              <a:gd name="T36" fmla="*/ 7905750 w 5760"/>
              <a:gd name="T37" fmla="*/ 1247775 h 970"/>
              <a:gd name="T38" fmla="*/ 8362950 w 5760"/>
              <a:gd name="T39" fmla="*/ 1343025 h 970"/>
              <a:gd name="T40" fmla="*/ 8963025 w 5760"/>
              <a:gd name="T41" fmla="*/ 1495425 h 970"/>
              <a:gd name="T42" fmla="*/ 9142413 w 5760"/>
              <a:gd name="T43" fmla="*/ 1538288 h 970"/>
              <a:gd name="T44" fmla="*/ 9142413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1800"/>
          </a:p>
        </p:txBody>
      </p:sp>
      <p:sp>
        <p:nvSpPr>
          <p:cNvPr id="10" name="Freeform 2056">
            <a:extLst>
              <a:ext uri="{FF2B5EF4-FFF2-40B4-BE49-F238E27FC236}">
                <a16:creationId xmlns:a16="http://schemas.microsoft.com/office/drawing/2014/main" xmlns="" id="{2243DAE9-60A0-4C13-B514-C965ABA937D2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12192000" cy="1682751"/>
          </a:xfrm>
          <a:custGeom>
            <a:avLst/>
            <a:gdLst>
              <a:gd name="T0" fmla="*/ 0 w 5760"/>
              <a:gd name="T1" fmla="*/ 1195388 h 1060"/>
              <a:gd name="T2" fmla="*/ 0 w 5760"/>
              <a:gd name="T3" fmla="*/ 1681163 h 1060"/>
              <a:gd name="T4" fmla="*/ 9142413 w 5760"/>
              <a:gd name="T5" fmla="*/ 1681163 h 1060"/>
              <a:gd name="T6" fmla="*/ 9142413 w 5760"/>
              <a:gd name="T7" fmla="*/ 0 h 1060"/>
              <a:gd name="T8" fmla="*/ 8620125 w 5760"/>
              <a:gd name="T9" fmla="*/ 0 h 1060"/>
              <a:gd name="T10" fmla="*/ 8410575 w 5760"/>
              <a:gd name="T11" fmla="*/ 133350 h 1060"/>
              <a:gd name="T12" fmla="*/ 8153400 w 5760"/>
              <a:gd name="T13" fmla="*/ 252413 h 1060"/>
              <a:gd name="T14" fmla="*/ 7886700 w 5760"/>
              <a:gd name="T15" fmla="*/ 352425 h 1060"/>
              <a:gd name="T16" fmla="*/ 7639050 w 5760"/>
              <a:gd name="T17" fmla="*/ 423863 h 1060"/>
              <a:gd name="T18" fmla="*/ 7343775 w 5760"/>
              <a:gd name="T19" fmla="*/ 514350 h 1060"/>
              <a:gd name="T20" fmla="*/ 7048500 w 5760"/>
              <a:gd name="T21" fmla="*/ 581025 h 1060"/>
              <a:gd name="T22" fmla="*/ 6715125 w 5760"/>
              <a:gd name="T23" fmla="*/ 657225 h 1060"/>
              <a:gd name="T24" fmla="*/ 6253163 w 5760"/>
              <a:gd name="T25" fmla="*/ 742950 h 1060"/>
              <a:gd name="T26" fmla="*/ 5891213 w 5760"/>
              <a:gd name="T27" fmla="*/ 800100 h 1060"/>
              <a:gd name="T28" fmla="*/ 5462588 w 5760"/>
              <a:gd name="T29" fmla="*/ 862013 h 1060"/>
              <a:gd name="T30" fmla="*/ 5062538 w 5760"/>
              <a:gd name="T31" fmla="*/ 919163 h 1060"/>
              <a:gd name="T32" fmla="*/ 4643438 w 5760"/>
              <a:gd name="T33" fmla="*/ 962026 h 1060"/>
              <a:gd name="T34" fmla="*/ 4252913 w 5760"/>
              <a:gd name="T35" fmla="*/ 1004888 h 1060"/>
              <a:gd name="T36" fmla="*/ 3838575 w 5760"/>
              <a:gd name="T37" fmla="*/ 1038226 h 1060"/>
              <a:gd name="T38" fmla="*/ 3400425 w 5760"/>
              <a:gd name="T39" fmla="*/ 1071563 h 1060"/>
              <a:gd name="T40" fmla="*/ 3009900 w 5760"/>
              <a:gd name="T41" fmla="*/ 1100138 h 1060"/>
              <a:gd name="T42" fmla="*/ 2614613 w 5760"/>
              <a:gd name="T43" fmla="*/ 1123951 h 1060"/>
              <a:gd name="T44" fmla="*/ 2228850 w 5760"/>
              <a:gd name="T45" fmla="*/ 1143001 h 1060"/>
              <a:gd name="T46" fmla="*/ 1857375 w 5760"/>
              <a:gd name="T47" fmla="*/ 1162051 h 1060"/>
              <a:gd name="T48" fmla="*/ 1438275 w 5760"/>
              <a:gd name="T49" fmla="*/ 1171576 h 1060"/>
              <a:gd name="T50" fmla="*/ 847725 w 5760"/>
              <a:gd name="T51" fmla="*/ 1185863 h 1060"/>
              <a:gd name="T52" fmla="*/ 319088 w 5760"/>
              <a:gd name="T53" fmla="*/ 1195388 h 1060"/>
              <a:gd name="T54" fmla="*/ 0 w 5760"/>
              <a:gd name="T55" fmla="*/ 1195388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1800"/>
          </a:p>
        </p:txBody>
      </p:sp>
      <p:sp>
        <p:nvSpPr>
          <p:cNvPr id="11" name="Freeform 2057">
            <a:extLst>
              <a:ext uri="{FF2B5EF4-FFF2-40B4-BE49-F238E27FC236}">
                <a16:creationId xmlns:a16="http://schemas.microsoft.com/office/drawing/2014/main" xmlns="" id="{15B32D72-8107-4443-A9C8-1A5965A0BA99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11184467" cy="1068388"/>
          </a:xfrm>
          <a:custGeom>
            <a:avLst/>
            <a:gdLst>
              <a:gd name="T0" fmla="*/ 0 w 5284"/>
              <a:gd name="T1" fmla="*/ 581025 h 673"/>
              <a:gd name="T2" fmla="*/ 0 w 5284"/>
              <a:gd name="T3" fmla="*/ 1066800 h 673"/>
              <a:gd name="T4" fmla="*/ 481013 w 5284"/>
              <a:gd name="T5" fmla="*/ 1066800 h 673"/>
              <a:gd name="T6" fmla="*/ 1147763 w 5284"/>
              <a:gd name="T7" fmla="*/ 1052513 h 673"/>
              <a:gd name="T8" fmla="*/ 1619250 w 5284"/>
              <a:gd name="T9" fmla="*/ 1038225 h 673"/>
              <a:gd name="T10" fmla="*/ 2066925 w 5284"/>
              <a:gd name="T11" fmla="*/ 1019175 h 673"/>
              <a:gd name="T12" fmla="*/ 2466975 w 5284"/>
              <a:gd name="T13" fmla="*/ 1000125 h 673"/>
              <a:gd name="T14" fmla="*/ 2824163 w 5284"/>
              <a:gd name="T15" fmla="*/ 976313 h 673"/>
              <a:gd name="T16" fmla="*/ 3114675 w 5284"/>
              <a:gd name="T17" fmla="*/ 962025 h 673"/>
              <a:gd name="T18" fmla="*/ 3481388 w 5284"/>
              <a:gd name="T19" fmla="*/ 933450 h 673"/>
              <a:gd name="T20" fmla="*/ 3886200 w 5284"/>
              <a:gd name="T21" fmla="*/ 904875 h 673"/>
              <a:gd name="T22" fmla="*/ 4286250 w 5284"/>
              <a:gd name="T23" fmla="*/ 866775 h 673"/>
              <a:gd name="T24" fmla="*/ 4610100 w 5284"/>
              <a:gd name="T25" fmla="*/ 838200 h 673"/>
              <a:gd name="T26" fmla="*/ 4981575 w 5284"/>
              <a:gd name="T27" fmla="*/ 790575 h 673"/>
              <a:gd name="T28" fmla="*/ 5276850 w 5284"/>
              <a:gd name="T29" fmla="*/ 752475 h 673"/>
              <a:gd name="T30" fmla="*/ 5610225 w 5284"/>
              <a:gd name="T31" fmla="*/ 709613 h 673"/>
              <a:gd name="T32" fmla="*/ 5929313 w 5284"/>
              <a:gd name="T33" fmla="*/ 666750 h 673"/>
              <a:gd name="T34" fmla="*/ 6243638 w 5284"/>
              <a:gd name="T35" fmla="*/ 609600 h 673"/>
              <a:gd name="T36" fmla="*/ 6534150 w 5284"/>
              <a:gd name="T37" fmla="*/ 557213 h 673"/>
              <a:gd name="T38" fmla="*/ 6772275 w 5284"/>
              <a:gd name="T39" fmla="*/ 504825 h 673"/>
              <a:gd name="T40" fmla="*/ 7058025 w 5284"/>
              <a:gd name="T41" fmla="*/ 442913 h 673"/>
              <a:gd name="T42" fmla="*/ 7334250 w 5284"/>
              <a:gd name="T43" fmla="*/ 376238 h 673"/>
              <a:gd name="T44" fmla="*/ 7586663 w 5284"/>
              <a:gd name="T45" fmla="*/ 304800 h 673"/>
              <a:gd name="T46" fmla="*/ 7810500 w 5284"/>
              <a:gd name="T47" fmla="*/ 233363 h 673"/>
              <a:gd name="T48" fmla="*/ 8072438 w 5284"/>
              <a:gd name="T49" fmla="*/ 142875 h 673"/>
              <a:gd name="T50" fmla="*/ 8243888 w 5284"/>
              <a:gd name="T51" fmla="*/ 66675 h 673"/>
              <a:gd name="T52" fmla="*/ 8386763 w 5284"/>
              <a:gd name="T53" fmla="*/ 0 h 673"/>
              <a:gd name="T54" fmla="*/ 5081588 w 5284"/>
              <a:gd name="T55" fmla="*/ 0 h 673"/>
              <a:gd name="T56" fmla="*/ 4733925 w 5284"/>
              <a:gd name="T57" fmla="*/ 90488 h 673"/>
              <a:gd name="T58" fmla="*/ 4405313 w 5284"/>
              <a:gd name="T59" fmla="*/ 171450 h 673"/>
              <a:gd name="T60" fmla="*/ 4067175 w 5284"/>
              <a:gd name="T61" fmla="*/ 238125 h 673"/>
              <a:gd name="T62" fmla="*/ 3805238 w 5284"/>
              <a:gd name="T63" fmla="*/ 290513 h 673"/>
              <a:gd name="T64" fmla="*/ 3500438 w 5284"/>
              <a:gd name="T65" fmla="*/ 338138 h 673"/>
              <a:gd name="T66" fmla="*/ 3176588 w 5284"/>
              <a:gd name="T67" fmla="*/ 385763 h 673"/>
              <a:gd name="T68" fmla="*/ 2819400 w 5284"/>
              <a:gd name="T69" fmla="*/ 433388 h 673"/>
              <a:gd name="T70" fmla="*/ 2438400 w 5284"/>
              <a:gd name="T71" fmla="*/ 471488 h 673"/>
              <a:gd name="T72" fmla="*/ 2133600 w 5284"/>
              <a:gd name="T73" fmla="*/ 495300 h 673"/>
              <a:gd name="T74" fmla="*/ 1800225 w 5284"/>
              <a:gd name="T75" fmla="*/ 523875 h 673"/>
              <a:gd name="T76" fmla="*/ 1462088 w 5284"/>
              <a:gd name="T77" fmla="*/ 542925 h 673"/>
              <a:gd name="T78" fmla="*/ 1104900 w 5284"/>
              <a:gd name="T79" fmla="*/ 561975 h 673"/>
              <a:gd name="T80" fmla="*/ 795338 w 5284"/>
              <a:gd name="T81" fmla="*/ 571500 h 673"/>
              <a:gd name="T82" fmla="*/ 442913 w 5284"/>
              <a:gd name="T83" fmla="*/ 581025 h 673"/>
              <a:gd name="T84" fmla="*/ 157163 w 5284"/>
              <a:gd name="T85" fmla="*/ 585788 h 673"/>
              <a:gd name="T86" fmla="*/ 0 w 5284"/>
              <a:gd name="T87" fmla="*/ 581025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1800"/>
          </a:p>
        </p:txBody>
      </p:sp>
      <p:sp>
        <p:nvSpPr>
          <p:cNvPr id="12" name="Freeform 2058">
            <a:extLst>
              <a:ext uri="{FF2B5EF4-FFF2-40B4-BE49-F238E27FC236}">
                <a16:creationId xmlns:a16="http://schemas.microsoft.com/office/drawing/2014/main" xmlns="" id="{586840A9-115C-4B74-B33B-91D8A9199E25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6104467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452438 h 286"/>
              <a:gd name="T4" fmla="*/ 304800 w 2884"/>
              <a:gd name="T5" fmla="*/ 452438 h 286"/>
              <a:gd name="T6" fmla="*/ 609600 w 2884"/>
              <a:gd name="T7" fmla="*/ 447676 h 286"/>
              <a:gd name="T8" fmla="*/ 919163 w 2884"/>
              <a:gd name="T9" fmla="*/ 438151 h 286"/>
              <a:gd name="T10" fmla="*/ 1252538 w 2884"/>
              <a:gd name="T11" fmla="*/ 423863 h 286"/>
              <a:gd name="T12" fmla="*/ 1585913 w 2884"/>
              <a:gd name="T13" fmla="*/ 409576 h 286"/>
              <a:gd name="T14" fmla="*/ 1843088 w 2884"/>
              <a:gd name="T15" fmla="*/ 390526 h 286"/>
              <a:gd name="T16" fmla="*/ 2066925 w 2884"/>
              <a:gd name="T17" fmla="*/ 371476 h 286"/>
              <a:gd name="T18" fmla="*/ 2314575 w 2884"/>
              <a:gd name="T19" fmla="*/ 352426 h 286"/>
              <a:gd name="T20" fmla="*/ 2643188 w 2884"/>
              <a:gd name="T21" fmla="*/ 319088 h 286"/>
              <a:gd name="T22" fmla="*/ 3162300 w 2884"/>
              <a:gd name="T23" fmla="*/ 252413 h 286"/>
              <a:gd name="T24" fmla="*/ 3652838 w 2884"/>
              <a:gd name="T25" fmla="*/ 185738 h 286"/>
              <a:gd name="T26" fmla="*/ 4133850 w 2884"/>
              <a:gd name="T27" fmla="*/ 95250 h 286"/>
              <a:gd name="T28" fmla="*/ 4576763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1800"/>
          </a:p>
        </p:txBody>
      </p:sp>
      <p:sp>
        <p:nvSpPr>
          <p:cNvPr id="333835" name="Rectangle 2059"/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33836" name="Rectangle 2060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3" name="Rectangle 2061">
            <a:extLst>
              <a:ext uri="{FF2B5EF4-FFF2-40B4-BE49-F238E27FC236}">
                <a16:creationId xmlns:a16="http://schemas.microsoft.com/office/drawing/2014/main" xmlns="" id="{4BD4B5F2-1030-4F81-A4CF-6FD3AFD4B4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2062">
            <a:extLst>
              <a:ext uri="{FF2B5EF4-FFF2-40B4-BE49-F238E27FC236}">
                <a16:creationId xmlns:a16="http://schemas.microsoft.com/office/drawing/2014/main" xmlns="" id="{A1442599-E8A6-4B39-8864-47732912E9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2063">
            <a:extLst>
              <a:ext uri="{FF2B5EF4-FFF2-40B4-BE49-F238E27FC236}">
                <a16:creationId xmlns:a16="http://schemas.microsoft.com/office/drawing/2014/main" xmlns="" id="{248C3625-D49F-43B2-B8E5-01FAE11232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C74EE-543F-4767-8A28-728784FF8814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0705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FAF7805F-8B58-4358-BB96-198897BA16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xmlns="" id="{1461D9B9-E4DB-4948-94F9-0FE086FE24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xmlns="" id="{364CF9AC-1E6A-4442-B364-BD1A2441A9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FA0F47-D2CB-49B9-A66B-02B16C17E72D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78440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2C82B403-55F0-4464-A6B5-4C3A732A0D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xmlns="" id="{1E0FB407-DF21-4845-A990-66AE69AE13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xmlns="" id="{383C4433-4326-4199-A218-8022EAB916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EE0738-46ED-43D9-A526-3FF48309ADB7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623189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xmlns="" id="{B6279562-29E3-4E16-9FB6-A63B5E0155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xmlns="" id="{51521001-36B0-44E2-BDFC-70603E0BE6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xmlns="" id="{21A5D2A3-0A8D-4BA7-9F16-C61BE74D58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08C779-11D6-437F-BF36-599FDC624E1B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50819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xmlns="" id="{54CD2414-FB81-4C11-B70B-D95C9C51A0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xmlns="" id="{68643EE4-B2CE-407D-88D9-456F16407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xmlns="" id="{85886FE4-DB52-4FC8-BDC6-568518FF1C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C59F38-B09D-4ACE-A31A-4C6287E7FB07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5599198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xmlns="" id="{1575C77C-B484-40DF-9F9F-FF2C119A33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xmlns="" id="{85E7EF38-78DC-45B9-83E7-1B1E35DD2C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xmlns="" id="{C0914841-CEB4-4FE5-9424-7007AFCEC2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E87A39-2BFB-4ECD-B6F5-FB7C1C2380D5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7245709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xmlns="" id="{01CE0F59-A532-46EE-A7A2-2CC00B6508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3F6B9125-D4F2-4590-8557-E90C39ECE1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xmlns="" id="{826ADB9F-A957-41EC-B987-6D7FDB72B4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51562-C8EC-4AFD-B030-4F266D1CCB83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6647224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xmlns="" id="{76AFB65E-155D-4597-99F8-9B62999A7B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xmlns="" id="{D9DBE9D3-DE6F-4EA2-A15D-48CC491F91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xmlns="" id="{5C4E89D3-D7ED-43A3-A770-2A444129D7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FCA4FF-5EF9-456C-8294-E45DFB51555A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199630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32492849-4939-4D55-BFB5-B2CB78063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0F35D9E4-9178-4874-8604-04B5EEEB3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EA358C4A-E68A-408B-A478-60E12AFF0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3F60-AB8A-4593-9769-959FCE126343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E2A06A5A-2D8D-476D-AC2C-6F34EB837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D1BC99D7-CA16-4E79-ACDD-22B9CA407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81EB-C693-46AE-96F5-BA27BA44EC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11228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xmlns="" id="{76E42CD6-8531-4223-9D30-BE14F019BB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xmlns="" id="{B650EA2F-AC59-43D1-B3EF-B7415DD19A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xmlns="" id="{E6586362-FD31-4776-A55A-5D313D2804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12D631-7B6E-4A5B-BC53-7443D90B5339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536758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8B46F857-9EF9-49E2-A883-7234888024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xmlns="" id="{5B7B7927-EF28-466F-94A1-745E0AF59F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xmlns="" id="{463A7E9C-B8AF-44E5-93DD-FAF0159D3D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AF0FE6-B191-48AA-8DF7-7CD07C8135AB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623747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76E628DB-BD9B-4452-A54D-2DA52EB675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xmlns="" id="{36F42074-84D2-4F6B-92F2-06C2BF3AF4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xmlns="" id="{3FFCC987-521D-4222-BEE0-7E069E6C89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E3C0D0-A034-4981-86AD-B62700121437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6908827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endParaRPr lang="hr-HR" noProof="0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xmlns="" id="{EC971083-E420-4056-8808-90EA4023B9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xmlns="" id="{4B25377B-DB06-4941-AA80-9CEF15BD07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xmlns="" id="{8F80665F-3FF1-4BAB-88A6-8EBD546FAE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0AF8A-254C-4166-A96A-2FFF76E1B177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86774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6AF3DE96-92A8-4DB2-8343-2EB2CA9A9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5CBE287C-4A6B-4CDD-B1EF-70092124F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0F9C9648-6249-47B6-811B-346FA8A1B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3F60-AB8A-4593-9769-959FCE126343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8A354B8C-0D8A-423D-B84A-5005E5426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85FFB0FA-4950-474E-A720-0A7E13892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81EB-C693-46AE-96F5-BA27BA44EC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9855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2D0FDA0-C715-4EBC-BC62-32F7372EB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876307FF-9B27-4CE1-B912-CA50980E5C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330978E9-D3DA-44C7-85E4-3138B9EE64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933AC716-C341-4ED1-9015-52849593E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3F60-AB8A-4593-9769-959FCE126343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33A512A5-85F2-43F6-87A2-61D0F01AC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18844EED-2C1A-409C-946F-AE019D944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81EB-C693-46AE-96F5-BA27BA44EC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9622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6610E76D-6441-4EAF-A02A-E1A02568C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87270172-E2EB-43AF-BD68-F43A62294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9E9F1D6F-EB04-4ADB-9886-B1706249CA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xmlns="" id="{898A876A-07BC-49DD-80C3-95C91D5B41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xmlns="" id="{44C91A0F-9AFC-4543-BCB9-14E68086C3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xmlns="" id="{FF0F1F0E-648D-4834-96C7-6B5F49D14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3F60-AB8A-4593-9769-959FCE126343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xmlns="" id="{FB3DB719-D514-41E4-9CCD-6C78B99F9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xmlns="" id="{EB0E932F-8906-4D33-9685-9DEBF0800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81EB-C693-46AE-96F5-BA27BA44EC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899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413A2511-F292-4CC2-9F02-8D79B3ECB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xmlns="" id="{5B83626A-7FD4-49D0-AD3D-5815AE03C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3F60-AB8A-4593-9769-959FCE126343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xmlns="" id="{AAA7BA6C-FC99-48CE-B2A1-B61F0B29D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6C11CF7A-D067-4EF7-8204-0686AE3EE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81EB-C693-46AE-96F5-BA27BA44EC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976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xmlns="" id="{EDB42749-BD94-4B58-BCDF-5F46D2ED8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3F60-AB8A-4593-9769-959FCE126343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xmlns="" id="{877A7BD0-629C-45C8-9153-9C6DBB99C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xmlns="" id="{A4AE89F8-C9C0-41B7-9D28-8FFF4CACE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81EB-C693-46AE-96F5-BA27BA44EC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132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488D0EA7-0DF3-493B-8798-C94F87FBF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3CEADE09-C60E-42B0-B588-B0523F7D4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5481346B-38B8-41FD-A076-F8BE7C4E18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8D3377CC-D733-4483-B6F5-32741EF35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3F60-AB8A-4593-9769-959FCE126343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3BDD4B95-7D1C-4FC5-B4E0-18F1A251F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A2DD1D93-7CD3-457D-97B6-F3F92636C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81EB-C693-46AE-96F5-BA27BA44EC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3783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7DA877AC-63C5-446A-AE80-332AE3A9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xmlns="" id="{53D8D55F-FA1A-4661-9287-EDB8AD713D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F38B41F8-F9CA-459C-B992-C5DA2AB5D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49AF33C0-B003-4FEF-9082-E32E778C7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3F60-AB8A-4593-9769-959FCE126343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DD9C55D9-15B4-4B49-A6D1-E33407441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6273FDE7-3D29-4D32-B33D-42156C94A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81EB-C693-46AE-96F5-BA27BA44EC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043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1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xmlns="" id="{43D22872-5789-4ED8-9002-6841F272C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907339F5-CCD4-4A0D-93ED-66AD8CA85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8F118336-1A69-4DD2-9421-B143DC509E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A3F60-AB8A-4593-9769-959FCE126343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5C272217-F612-48E2-A55E-048DF6BE17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D8E71630-7800-4692-B6F7-965912D07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681EB-C693-46AE-96F5-BA27BA44ECD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1001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4">
            <a:alphaModFix amt="31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>
            <a:extLst>
              <a:ext uri="{FF2B5EF4-FFF2-40B4-BE49-F238E27FC236}">
                <a16:creationId xmlns:a16="http://schemas.microsoft.com/office/drawing/2014/main" xmlns="" id="{CA47C241-4DA2-4ACB-A934-E36D2F8EC4BB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1745384" y="0"/>
            <a:ext cx="446616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hr-HR" sz="1800"/>
          </a:p>
        </p:txBody>
      </p:sp>
      <p:sp>
        <p:nvSpPr>
          <p:cNvPr id="1027" name="Freeform 3">
            <a:extLst>
              <a:ext uri="{FF2B5EF4-FFF2-40B4-BE49-F238E27FC236}">
                <a16:creationId xmlns:a16="http://schemas.microsoft.com/office/drawing/2014/main" xmlns="" id="{A748B90B-FFD9-44F0-8FB2-7E86DF35E4B1}"/>
              </a:ext>
            </a:extLst>
          </p:cNvPr>
          <p:cNvSpPr>
            <a:spLocks/>
          </p:cNvSpPr>
          <p:nvPr/>
        </p:nvSpPr>
        <p:spPr bwMode="white">
          <a:xfrm>
            <a:off x="-12700" y="4489450"/>
            <a:ext cx="7672917" cy="2368550"/>
          </a:xfrm>
          <a:custGeom>
            <a:avLst/>
            <a:gdLst>
              <a:gd name="T0" fmla="*/ 0 w 3625"/>
              <a:gd name="T1" fmla="*/ 2366963 h 1492"/>
              <a:gd name="T2" fmla="*/ 0 w 3625"/>
              <a:gd name="T3" fmla="*/ 0 h 1492"/>
              <a:gd name="T4" fmla="*/ 271463 w 3625"/>
              <a:gd name="T5" fmla="*/ 4763 h 1492"/>
              <a:gd name="T6" fmla="*/ 563563 w 3625"/>
              <a:gd name="T7" fmla="*/ 14288 h 1492"/>
              <a:gd name="T8" fmla="*/ 792163 w 3625"/>
              <a:gd name="T9" fmla="*/ 33338 h 1492"/>
              <a:gd name="T10" fmla="*/ 1031875 w 3625"/>
              <a:gd name="T11" fmla="*/ 57150 h 1492"/>
              <a:gd name="T12" fmla="*/ 1284288 w 3625"/>
              <a:gd name="T13" fmla="*/ 85725 h 1492"/>
              <a:gd name="T14" fmla="*/ 1519238 w 3625"/>
              <a:gd name="T15" fmla="*/ 123825 h 1492"/>
              <a:gd name="T16" fmla="*/ 1776413 w 3625"/>
              <a:gd name="T17" fmla="*/ 166688 h 1492"/>
              <a:gd name="T18" fmla="*/ 2001838 w 3625"/>
              <a:gd name="T19" fmla="*/ 211138 h 1492"/>
              <a:gd name="T20" fmla="*/ 2287588 w 3625"/>
              <a:gd name="T21" fmla="*/ 277813 h 1492"/>
              <a:gd name="T22" fmla="*/ 2536825 w 3625"/>
              <a:gd name="T23" fmla="*/ 344488 h 1492"/>
              <a:gd name="T24" fmla="*/ 2798763 w 3625"/>
              <a:gd name="T25" fmla="*/ 427038 h 1492"/>
              <a:gd name="T26" fmla="*/ 2995613 w 3625"/>
              <a:gd name="T27" fmla="*/ 488950 h 1492"/>
              <a:gd name="T28" fmla="*/ 3309938 w 3625"/>
              <a:gd name="T29" fmla="*/ 609600 h 1492"/>
              <a:gd name="T30" fmla="*/ 3540125 w 3625"/>
              <a:gd name="T31" fmla="*/ 704850 h 1492"/>
              <a:gd name="T32" fmla="*/ 3898900 w 3625"/>
              <a:gd name="T33" fmla="*/ 868363 h 1492"/>
              <a:gd name="T34" fmla="*/ 4232275 w 3625"/>
              <a:gd name="T35" fmla="*/ 1050925 h 1492"/>
              <a:gd name="T36" fmla="*/ 4538663 w 3625"/>
              <a:gd name="T37" fmla="*/ 1247775 h 1492"/>
              <a:gd name="T38" fmla="*/ 4835525 w 3625"/>
              <a:gd name="T39" fmla="*/ 1460500 h 1492"/>
              <a:gd name="T40" fmla="*/ 5068888 w 3625"/>
              <a:gd name="T41" fmla="*/ 1647825 h 1492"/>
              <a:gd name="T42" fmla="*/ 5289550 w 3625"/>
              <a:gd name="T43" fmla="*/ 1854200 h 1492"/>
              <a:gd name="T44" fmla="*/ 5461000 w 3625"/>
              <a:gd name="T45" fmla="*/ 2032000 h 1492"/>
              <a:gd name="T46" fmla="*/ 5594350 w 3625"/>
              <a:gd name="T47" fmla="*/ 2190750 h 1492"/>
              <a:gd name="T48" fmla="*/ 5753100 w 3625"/>
              <a:gd name="T49" fmla="*/ 2366963 h 1492"/>
              <a:gd name="T50" fmla="*/ 5727700 w 3625"/>
              <a:gd name="T51" fmla="*/ 2366963 h 1492"/>
              <a:gd name="T52" fmla="*/ 0 w 3625"/>
              <a:gd name="T53" fmla="*/ 2366963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1800"/>
          </a:p>
        </p:txBody>
      </p:sp>
      <p:sp>
        <p:nvSpPr>
          <p:cNvPr id="1028" name="Freeform 4">
            <a:extLst>
              <a:ext uri="{FF2B5EF4-FFF2-40B4-BE49-F238E27FC236}">
                <a16:creationId xmlns:a16="http://schemas.microsoft.com/office/drawing/2014/main" xmlns="" id="{C6B81479-10DD-48D6-B04A-37E15A140DBE}"/>
              </a:ext>
            </a:extLst>
          </p:cNvPr>
          <p:cNvSpPr>
            <a:spLocks/>
          </p:cNvSpPr>
          <p:nvPr/>
        </p:nvSpPr>
        <p:spPr bwMode="white">
          <a:xfrm>
            <a:off x="1" y="3817939"/>
            <a:ext cx="10886017" cy="3019425"/>
          </a:xfrm>
          <a:custGeom>
            <a:avLst/>
            <a:gdLst>
              <a:gd name="T0" fmla="*/ 4314825 w 5143"/>
              <a:gd name="T1" fmla="*/ 642938 h 1902"/>
              <a:gd name="T2" fmla="*/ 3914775 w 5143"/>
              <a:gd name="T3" fmla="*/ 528638 h 1902"/>
              <a:gd name="T4" fmla="*/ 3495675 w 5143"/>
              <a:gd name="T5" fmla="*/ 414338 h 1902"/>
              <a:gd name="T6" fmla="*/ 3062288 w 5143"/>
              <a:gd name="T7" fmla="*/ 314325 h 1902"/>
              <a:gd name="T8" fmla="*/ 2690813 w 5143"/>
              <a:gd name="T9" fmla="*/ 242888 h 1902"/>
              <a:gd name="T10" fmla="*/ 2276475 w 5143"/>
              <a:gd name="T11" fmla="*/ 176213 h 1902"/>
              <a:gd name="T12" fmla="*/ 1885950 w 5143"/>
              <a:gd name="T13" fmla="*/ 119063 h 1902"/>
              <a:gd name="T14" fmla="*/ 1519238 w 5143"/>
              <a:gd name="T15" fmla="*/ 76200 h 1902"/>
              <a:gd name="T16" fmla="*/ 1185863 w 5143"/>
              <a:gd name="T17" fmla="*/ 47625 h 1902"/>
              <a:gd name="T18" fmla="*/ 795338 w 5143"/>
              <a:gd name="T19" fmla="*/ 23813 h 1902"/>
              <a:gd name="T20" fmla="*/ 390525 w 5143"/>
              <a:gd name="T21" fmla="*/ 4763 h 1902"/>
              <a:gd name="T22" fmla="*/ 0 w 5143"/>
              <a:gd name="T23" fmla="*/ 0 h 1902"/>
              <a:gd name="T24" fmla="*/ 0 w 5143"/>
              <a:gd name="T25" fmla="*/ 436563 h 1902"/>
              <a:gd name="T26" fmla="*/ 0 w 5143"/>
              <a:gd name="T27" fmla="*/ 547688 h 1902"/>
              <a:gd name="T28" fmla="*/ 0 w 5143"/>
              <a:gd name="T29" fmla="*/ 436563 h 1902"/>
              <a:gd name="T30" fmla="*/ 0 w 5143"/>
              <a:gd name="T31" fmla="*/ 542925 h 1902"/>
              <a:gd name="T32" fmla="*/ 538163 w 5143"/>
              <a:gd name="T33" fmla="*/ 557213 h 1902"/>
              <a:gd name="T34" fmla="*/ 962025 w 5143"/>
              <a:gd name="T35" fmla="*/ 590550 h 1902"/>
              <a:gd name="T36" fmla="*/ 1352550 w 5143"/>
              <a:gd name="T37" fmla="*/ 633413 h 1902"/>
              <a:gd name="T38" fmla="*/ 1695450 w 5143"/>
              <a:gd name="T39" fmla="*/ 690563 h 1902"/>
              <a:gd name="T40" fmla="*/ 2024063 w 5143"/>
              <a:gd name="T41" fmla="*/ 752475 h 1902"/>
              <a:gd name="T42" fmla="*/ 2452688 w 5143"/>
              <a:gd name="T43" fmla="*/ 857250 h 1902"/>
              <a:gd name="T44" fmla="*/ 2795588 w 5143"/>
              <a:gd name="T45" fmla="*/ 957263 h 1902"/>
              <a:gd name="T46" fmla="*/ 3128963 w 5143"/>
              <a:gd name="T47" fmla="*/ 1076325 h 1902"/>
              <a:gd name="T48" fmla="*/ 3438525 w 5143"/>
              <a:gd name="T49" fmla="*/ 1185863 h 1902"/>
              <a:gd name="T50" fmla="*/ 3805238 w 5143"/>
              <a:gd name="T51" fmla="*/ 1352550 h 1902"/>
              <a:gd name="T52" fmla="*/ 4148138 w 5143"/>
              <a:gd name="T53" fmla="*/ 1524000 h 1902"/>
              <a:gd name="T54" fmla="*/ 4495800 w 5143"/>
              <a:gd name="T55" fmla="*/ 1738313 h 1902"/>
              <a:gd name="T56" fmla="*/ 4781550 w 5143"/>
              <a:gd name="T57" fmla="*/ 1924050 h 1902"/>
              <a:gd name="T58" fmla="*/ 5057775 w 5143"/>
              <a:gd name="T59" fmla="*/ 2138363 h 1902"/>
              <a:gd name="T60" fmla="*/ 5319713 w 5143"/>
              <a:gd name="T61" fmla="*/ 2376488 h 1902"/>
              <a:gd name="T62" fmla="*/ 5524500 w 5143"/>
              <a:gd name="T63" fmla="*/ 2586038 h 1902"/>
              <a:gd name="T64" fmla="*/ 5734050 w 5143"/>
              <a:gd name="T65" fmla="*/ 2833688 h 1902"/>
              <a:gd name="T66" fmla="*/ 5872163 w 5143"/>
              <a:gd name="T67" fmla="*/ 3017838 h 1902"/>
              <a:gd name="T68" fmla="*/ 8162925 w 5143"/>
              <a:gd name="T69" fmla="*/ 3017838 h 1902"/>
              <a:gd name="T70" fmla="*/ 8058150 w 5143"/>
              <a:gd name="T71" fmla="*/ 2900363 h 1902"/>
              <a:gd name="T72" fmla="*/ 7886700 w 5143"/>
              <a:gd name="T73" fmla="*/ 2709863 h 1902"/>
              <a:gd name="T74" fmla="*/ 7615238 w 5143"/>
              <a:gd name="T75" fmla="*/ 2443163 h 1902"/>
              <a:gd name="T76" fmla="*/ 7329488 w 5143"/>
              <a:gd name="T77" fmla="*/ 2195513 h 1902"/>
              <a:gd name="T78" fmla="*/ 7000875 w 5143"/>
              <a:gd name="T79" fmla="*/ 1938338 h 1902"/>
              <a:gd name="T80" fmla="*/ 6643688 w 5143"/>
              <a:gd name="T81" fmla="*/ 1700213 h 1902"/>
              <a:gd name="T82" fmla="*/ 6286500 w 5143"/>
              <a:gd name="T83" fmla="*/ 1490663 h 1902"/>
              <a:gd name="T84" fmla="*/ 5886450 w 5143"/>
              <a:gd name="T85" fmla="*/ 1271588 h 1902"/>
              <a:gd name="T86" fmla="*/ 5543550 w 5143"/>
              <a:gd name="T87" fmla="*/ 1114425 h 1902"/>
              <a:gd name="T88" fmla="*/ 5129213 w 5143"/>
              <a:gd name="T89" fmla="*/ 933450 h 1902"/>
              <a:gd name="T90" fmla="*/ 4705350 w 5143"/>
              <a:gd name="T91" fmla="*/ 776288 h 1902"/>
              <a:gd name="T92" fmla="*/ 4314825 w 5143"/>
              <a:gd name="T93" fmla="*/ 642938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1800"/>
          </a:p>
        </p:txBody>
      </p:sp>
      <p:sp>
        <p:nvSpPr>
          <p:cNvPr id="1029" name="Freeform 5">
            <a:extLst>
              <a:ext uri="{FF2B5EF4-FFF2-40B4-BE49-F238E27FC236}">
                <a16:creationId xmlns:a16="http://schemas.microsoft.com/office/drawing/2014/main" xmlns="" id="{4938FF21-3212-4E4B-AA0E-EE8363D9F7C5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12192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538163 h 2325"/>
              <a:gd name="T4" fmla="*/ 885825 w 5760"/>
              <a:gd name="T5" fmla="*/ 566738 h 2325"/>
              <a:gd name="T6" fmla="*/ 1281113 w 5760"/>
              <a:gd name="T7" fmla="*/ 595313 h 2325"/>
              <a:gd name="T8" fmla="*/ 1676400 w 5760"/>
              <a:gd name="T9" fmla="*/ 633413 h 2325"/>
              <a:gd name="T10" fmla="*/ 2019300 w 5760"/>
              <a:gd name="T11" fmla="*/ 676275 h 2325"/>
              <a:gd name="T12" fmla="*/ 2443163 w 5760"/>
              <a:gd name="T13" fmla="*/ 738188 h 2325"/>
              <a:gd name="T14" fmla="*/ 2843213 w 5760"/>
              <a:gd name="T15" fmla="*/ 809625 h 2325"/>
              <a:gd name="T16" fmla="*/ 3295650 w 5760"/>
              <a:gd name="T17" fmla="*/ 904875 h 2325"/>
              <a:gd name="T18" fmla="*/ 3705225 w 5760"/>
              <a:gd name="T19" fmla="*/ 1000125 h 2325"/>
              <a:gd name="T20" fmla="*/ 4038600 w 5760"/>
              <a:gd name="T21" fmla="*/ 1090613 h 2325"/>
              <a:gd name="T22" fmla="*/ 4405313 w 5760"/>
              <a:gd name="T23" fmla="*/ 1204913 h 2325"/>
              <a:gd name="T24" fmla="*/ 4767263 w 5760"/>
              <a:gd name="T25" fmla="*/ 1328738 h 2325"/>
              <a:gd name="T26" fmla="*/ 5129213 w 5760"/>
              <a:gd name="T27" fmla="*/ 1466850 h 2325"/>
              <a:gd name="T28" fmla="*/ 5457825 w 5760"/>
              <a:gd name="T29" fmla="*/ 1595438 h 2325"/>
              <a:gd name="T30" fmla="*/ 5815013 w 5760"/>
              <a:gd name="T31" fmla="*/ 1762125 h 2325"/>
              <a:gd name="T32" fmla="*/ 6196013 w 5760"/>
              <a:gd name="T33" fmla="*/ 1957388 h 2325"/>
              <a:gd name="T34" fmla="*/ 6586538 w 5760"/>
              <a:gd name="T35" fmla="*/ 2181225 h 2325"/>
              <a:gd name="T36" fmla="*/ 6910388 w 5760"/>
              <a:gd name="T37" fmla="*/ 2390775 h 2325"/>
              <a:gd name="T38" fmla="*/ 7129463 w 5760"/>
              <a:gd name="T39" fmla="*/ 2543175 h 2325"/>
              <a:gd name="T40" fmla="*/ 7410450 w 5760"/>
              <a:gd name="T41" fmla="*/ 2762250 h 2325"/>
              <a:gd name="T42" fmla="*/ 7658100 w 5760"/>
              <a:gd name="T43" fmla="*/ 2976563 h 2325"/>
              <a:gd name="T44" fmla="*/ 7886700 w 5760"/>
              <a:gd name="T45" fmla="*/ 3200400 h 2325"/>
              <a:gd name="T46" fmla="*/ 8096250 w 5760"/>
              <a:gd name="T47" fmla="*/ 3419475 h 2325"/>
              <a:gd name="T48" fmla="*/ 8315325 w 5760"/>
              <a:gd name="T49" fmla="*/ 3689350 h 2325"/>
              <a:gd name="T50" fmla="*/ 9142413 w 5760"/>
              <a:gd name="T51" fmla="*/ 3689350 h 2325"/>
              <a:gd name="T52" fmla="*/ 9142413 w 5760"/>
              <a:gd name="T53" fmla="*/ 1976438 h 2325"/>
              <a:gd name="T54" fmla="*/ 8858250 w 5760"/>
              <a:gd name="T55" fmla="*/ 1776413 h 2325"/>
              <a:gd name="T56" fmla="*/ 8572500 w 5760"/>
              <a:gd name="T57" fmla="*/ 1619250 h 2325"/>
              <a:gd name="T58" fmla="*/ 8262938 w 5760"/>
              <a:gd name="T59" fmla="*/ 1457325 h 2325"/>
              <a:gd name="T60" fmla="*/ 7986713 w 5760"/>
              <a:gd name="T61" fmla="*/ 1328738 h 2325"/>
              <a:gd name="T62" fmla="*/ 7724775 w 5760"/>
              <a:gd name="T63" fmla="*/ 1223963 h 2325"/>
              <a:gd name="T64" fmla="*/ 7477125 w 5760"/>
              <a:gd name="T65" fmla="*/ 1128713 h 2325"/>
              <a:gd name="T66" fmla="*/ 7215188 w 5760"/>
              <a:gd name="T67" fmla="*/ 1033463 h 2325"/>
              <a:gd name="T68" fmla="*/ 6962775 w 5760"/>
              <a:gd name="T69" fmla="*/ 952500 h 2325"/>
              <a:gd name="T70" fmla="*/ 6743700 w 5760"/>
              <a:gd name="T71" fmla="*/ 876300 h 2325"/>
              <a:gd name="T72" fmla="*/ 6338888 w 5760"/>
              <a:gd name="T73" fmla="*/ 766763 h 2325"/>
              <a:gd name="T74" fmla="*/ 5995988 w 5760"/>
              <a:gd name="T75" fmla="*/ 671513 h 2325"/>
              <a:gd name="T76" fmla="*/ 5657850 w 5760"/>
              <a:gd name="T77" fmla="*/ 595313 h 2325"/>
              <a:gd name="T78" fmla="*/ 5210175 w 5760"/>
              <a:gd name="T79" fmla="*/ 495300 h 2325"/>
              <a:gd name="T80" fmla="*/ 4767263 w 5760"/>
              <a:gd name="T81" fmla="*/ 414338 h 2325"/>
              <a:gd name="T82" fmla="*/ 4338638 w 5760"/>
              <a:gd name="T83" fmla="*/ 338138 h 2325"/>
              <a:gd name="T84" fmla="*/ 3890963 w 5760"/>
              <a:gd name="T85" fmla="*/ 271463 h 2325"/>
              <a:gd name="T86" fmla="*/ 3509963 w 5760"/>
              <a:gd name="T87" fmla="*/ 219075 h 2325"/>
              <a:gd name="T88" fmla="*/ 3133725 w 5760"/>
              <a:gd name="T89" fmla="*/ 171450 h 2325"/>
              <a:gd name="T90" fmla="*/ 2643188 w 5760"/>
              <a:gd name="T91" fmla="*/ 128588 h 2325"/>
              <a:gd name="T92" fmla="*/ 2281238 w 5760"/>
              <a:gd name="T93" fmla="*/ 95250 h 2325"/>
              <a:gd name="T94" fmla="*/ 1785938 w 5760"/>
              <a:gd name="T95" fmla="*/ 57150 h 2325"/>
              <a:gd name="T96" fmla="*/ 1314450 w 5760"/>
              <a:gd name="T97" fmla="*/ 33338 h 2325"/>
              <a:gd name="T98" fmla="*/ 885825 w 5760"/>
              <a:gd name="T99" fmla="*/ 19050 h 2325"/>
              <a:gd name="T100" fmla="*/ 447675 w 5760"/>
              <a:gd name="T101" fmla="*/ 4763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1800"/>
          </a:p>
        </p:txBody>
      </p:sp>
      <p:sp>
        <p:nvSpPr>
          <p:cNvPr id="1030" name="Freeform 6">
            <a:extLst>
              <a:ext uri="{FF2B5EF4-FFF2-40B4-BE49-F238E27FC236}">
                <a16:creationId xmlns:a16="http://schemas.microsoft.com/office/drawing/2014/main" xmlns="" id="{9FB53D26-1D5E-431E-A0B4-EC44B3D5CD67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12192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557213 h 1573"/>
              <a:gd name="T4" fmla="*/ 447675 w 5760"/>
              <a:gd name="T5" fmla="*/ 566738 h 1573"/>
              <a:gd name="T6" fmla="*/ 995363 w 5760"/>
              <a:gd name="T7" fmla="*/ 576263 h 1573"/>
              <a:gd name="T8" fmla="*/ 1524000 w 5760"/>
              <a:gd name="T9" fmla="*/ 595313 h 1573"/>
              <a:gd name="T10" fmla="*/ 1933575 w 5760"/>
              <a:gd name="T11" fmla="*/ 623888 h 1573"/>
              <a:gd name="T12" fmla="*/ 2333625 w 5760"/>
              <a:gd name="T13" fmla="*/ 652463 h 1573"/>
              <a:gd name="T14" fmla="*/ 2771775 w 5760"/>
              <a:gd name="T15" fmla="*/ 690563 h 1573"/>
              <a:gd name="T16" fmla="*/ 3209925 w 5760"/>
              <a:gd name="T17" fmla="*/ 733425 h 1573"/>
              <a:gd name="T18" fmla="*/ 3714750 w 5760"/>
              <a:gd name="T19" fmla="*/ 800100 h 1573"/>
              <a:gd name="T20" fmla="*/ 4229100 w 5760"/>
              <a:gd name="T21" fmla="*/ 871538 h 1573"/>
              <a:gd name="T22" fmla="*/ 4686300 w 5760"/>
              <a:gd name="T23" fmla="*/ 947738 h 1573"/>
              <a:gd name="T24" fmla="*/ 5119688 w 5760"/>
              <a:gd name="T25" fmla="*/ 1028700 h 1573"/>
              <a:gd name="T26" fmla="*/ 5576888 w 5760"/>
              <a:gd name="T27" fmla="*/ 1123950 h 1573"/>
              <a:gd name="T28" fmla="*/ 5862638 w 5760"/>
              <a:gd name="T29" fmla="*/ 1190625 h 1573"/>
              <a:gd name="T30" fmla="*/ 6248400 w 5760"/>
              <a:gd name="T31" fmla="*/ 1285875 h 1573"/>
              <a:gd name="T32" fmla="*/ 6500813 w 5760"/>
              <a:gd name="T33" fmla="*/ 1357313 h 1573"/>
              <a:gd name="T34" fmla="*/ 6796088 w 5760"/>
              <a:gd name="T35" fmla="*/ 1443038 h 1573"/>
              <a:gd name="T36" fmla="*/ 7148513 w 5760"/>
              <a:gd name="T37" fmla="*/ 1557338 h 1573"/>
              <a:gd name="T38" fmla="*/ 7467600 w 5760"/>
              <a:gd name="T39" fmla="*/ 1671638 h 1573"/>
              <a:gd name="T40" fmla="*/ 7796213 w 5760"/>
              <a:gd name="T41" fmla="*/ 1795463 h 1573"/>
              <a:gd name="T42" fmla="*/ 8053388 w 5760"/>
              <a:gd name="T43" fmla="*/ 1900238 h 1573"/>
              <a:gd name="T44" fmla="*/ 8343900 w 5760"/>
              <a:gd name="T45" fmla="*/ 2033588 h 1573"/>
              <a:gd name="T46" fmla="*/ 8691563 w 5760"/>
              <a:gd name="T47" fmla="*/ 2224088 h 1573"/>
              <a:gd name="T48" fmla="*/ 8934450 w 5760"/>
              <a:gd name="T49" fmla="*/ 2352675 h 1573"/>
              <a:gd name="T50" fmla="*/ 9142413 w 5760"/>
              <a:gd name="T51" fmla="*/ 2495550 h 1573"/>
              <a:gd name="T52" fmla="*/ 9142413 w 5760"/>
              <a:gd name="T53" fmla="*/ 1004888 h 1573"/>
              <a:gd name="T54" fmla="*/ 8720138 w 5760"/>
              <a:gd name="T55" fmla="*/ 904875 h 1573"/>
              <a:gd name="T56" fmla="*/ 8277225 w 5760"/>
              <a:gd name="T57" fmla="*/ 795338 h 1573"/>
              <a:gd name="T58" fmla="*/ 7858125 w 5760"/>
              <a:gd name="T59" fmla="*/ 704850 h 1573"/>
              <a:gd name="T60" fmla="*/ 7462838 w 5760"/>
              <a:gd name="T61" fmla="*/ 628650 h 1573"/>
              <a:gd name="T62" fmla="*/ 7024688 w 5760"/>
              <a:gd name="T63" fmla="*/ 552450 h 1573"/>
              <a:gd name="T64" fmla="*/ 6524625 w 5760"/>
              <a:gd name="T65" fmla="*/ 466725 h 1573"/>
              <a:gd name="T66" fmla="*/ 6053138 w 5760"/>
              <a:gd name="T67" fmla="*/ 400050 h 1573"/>
              <a:gd name="T68" fmla="*/ 5634038 w 5760"/>
              <a:gd name="T69" fmla="*/ 338138 h 1573"/>
              <a:gd name="T70" fmla="*/ 5176838 w 5760"/>
              <a:gd name="T71" fmla="*/ 290513 h 1573"/>
              <a:gd name="T72" fmla="*/ 4786313 w 5760"/>
              <a:gd name="T73" fmla="*/ 242888 h 1573"/>
              <a:gd name="T74" fmla="*/ 4376738 w 5760"/>
              <a:gd name="T75" fmla="*/ 204788 h 1573"/>
              <a:gd name="T76" fmla="*/ 4000500 w 5760"/>
              <a:gd name="T77" fmla="*/ 166688 h 1573"/>
              <a:gd name="T78" fmla="*/ 3652838 w 5760"/>
              <a:gd name="T79" fmla="*/ 138113 h 1573"/>
              <a:gd name="T80" fmla="*/ 3195638 w 5760"/>
              <a:gd name="T81" fmla="*/ 104775 h 1573"/>
              <a:gd name="T82" fmla="*/ 2747963 w 5760"/>
              <a:gd name="T83" fmla="*/ 76200 h 1573"/>
              <a:gd name="T84" fmla="*/ 2419350 w 5760"/>
              <a:gd name="T85" fmla="*/ 61913 h 1573"/>
              <a:gd name="T86" fmla="*/ 2000250 w 5760"/>
              <a:gd name="T87" fmla="*/ 42863 h 1573"/>
              <a:gd name="T88" fmla="*/ 1533525 w 5760"/>
              <a:gd name="T89" fmla="*/ 23813 h 1573"/>
              <a:gd name="T90" fmla="*/ 1133475 w 5760"/>
              <a:gd name="T91" fmla="*/ 19050 h 1573"/>
              <a:gd name="T92" fmla="*/ 809625 w 5760"/>
              <a:gd name="T93" fmla="*/ 9525 h 1573"/>
              <a:gd name="T94" fmla="*/ 385763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1800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xmlns="" id="{A33FE891-CF8B-499F-9FB5-46321D10200F}"/>
              </a:ext>
            </a:extLst>
          </p:cNvPr>
          <p:cNvSpPr>
            <a:spLocks/>
          </p:cNvSpPr>
          <p:nvPr/>
        </p:nvSpPr>
        <p:spPr bwMode="white">
          <a:xfrm>
            <a:off x="0" y="1793876"/>
            <a:ext cx="12192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538163 h 970"/>
              <a:gd name="T4" fmla="*/ 504825 w 5760"/>
              <a:gd name="T5" fmla="*/ 542925 h 970"/>
              <a:gd name="T6" fmla="*/ 938213 w 5760"/>
              <a:gd name="T7" fmla="*/ 552450 h 970"/>
              <a:gd name="T8" fmla="*/ 1343025 w 5760"/>
              <a:gd name="T9" fmla="*/ 561975 h 970"/>
              <a:gd name="T10" fmla="*/ 1704975 w 5760"/>
              <a:gd name="T11" fmla="*/ 571500 h 970"/>
              <a:gd name="T12" fmla="*/ 2085975 w 5760"/>
              <a:gd name="T13" fmla="*/ 581025 h 970"/>
              <a:gd name="T14" fmla="*/ 2538413 w 5760"/>
              <a:gd name="T15" fmla="*/ 604838 h 970"/>
              <a:gd name="T16" fmla="*/ 3033713 w 5760"/>
              <a:gd name="T17" fmla="*/ 633413 h 970"/>
              <a:gd name="T18" fmla="*/ 3557588 w 5760"/>
              <a:gd name="T19" fmla="*/ 666750 h 970"/>
              <a:gd name="T20" fmla="*/ 4157663 w 5760"/>
              <a:gd name="T21" fmla="*/ 719138 h 970"/>
              <a:gd name="T22" fmla="*/ 4586288 w 5760"/>
              <a:gd name="T23" fmla="*/ 757238 h 970"/>
              <a:gd name="T24" fmla="*/ 5043488 w 5760"/>
              <a:gd name="T25" fmla="*/ 804863 h 970"/>
              <a:gd name="T26" fmla="*/ 5553075 w 5760"/>
              <a:gd name="T27" fmla="*/ 862013 h 970"/>
              <a:gd name="T28" fmla="*/ 6053138 w 5760"/>
              <a:gd name="T29" fmla="*/ 928688 h 970"/>
              <a:gd name="T30" fmla="*/ 6419850 w 5760"/>
              <a:gd name="T31" fmla="*/ 981075 h 970"/>
              <a:gd name="T32" fmla="*/ 6929438 w 5760"/>
              <a:gd name="T33" fmla="*/ 1062038 h 970"/>
              <a:gd name="T34" fmla="*/ 7434263 w 5760"/>
              <a:gd name="T35" fmla="*/ 1152525 h 970"/>
              <a:gd name="T36" fmla="*/ 7905750 w 5760"/>
              <a:gd name="T37" fmla="*/ 1247775 h 970"/>
              <a:gd name="T38" fmla="*/ 8362950 w 5760"/>
              <a:gd name="T39" fmla="*/ 1343025 h 970"/>
              <a:gd name="T40" fmla="*/ 8963025 w 5760"/>
              <a:gd name="T41" fmla="*/ 1495425 h 970"/>
              <a:gd name="T42" fmla="*/ 9142413 w 5760"/>
              <a:gd name="T43" fmla="*/ 1538288 h 970"/>
              <a:gd name="T44" fmla="*/ 9142413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1800"/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xmlns="" id="{5C88195B-3962-49BB-8789-3CD5B8F0D8B2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12192000" cy="1682751"/>
          </a:xfrm>
          <a:custGeom>
            <a:avLst/>
            <a:gdLst>
              <a:gd name="T0" fmla="*/ 0 w 5760"/>
              <a:gd name="T1" fmla="*/ 1195388 h 1060"/>
              <a:gd name="T2" fmla="*/ 0 w 5760"/>
              <a:gd name="T3" fmla="*/ 1681163 h 1060"/>
              <a:gd name="T4" fmla="*/ 9142413 w 5760"/>
              <a:gd name="T5" fmla="*/ 1681163 h 1060"/>
              <a:gd name="T6" fmla="*/ 9142413 w 5760"/>
              <a:gd name="T7" fmla="*/ 0 h 1060"/>
              <a:gd name="T8" fmla="*/ 8620125 w 5760"/>
              <a:gd name="T9" fmla="*/ 0 h 1060"/>
              <a:gd name="T10" fmla="*/ 8410575 w 5760"/>
              <a:gd name="T11" fmla="*/ 133350 h 1060"/>
              <a:gd name="T12" fmla="*/ 8153400 w 5760"/>
              <a:gd name="T13" fmla="*/ 252413 h 1060"/>
              <a:gd name="T14" fmla="*/ 7886700 w 5760"/>
              <a:gd name="T15" fmla="*/ 352425 h 1060"/>
              <a:gd name="T16" fmla="*/ 7639050 w 5760"/>
              <a:gd name="T17" fmla="*/ 423863 h 1060"/>
              <a:gd name="T18" fmla="*/ 7343775 w 5760"/>
              <a:gd name="T19" fmla="*/ 514350 h 1060"/>
              <a:gd name="T20" fmla="*/ 7048500 w 5760"/>
              <a:gd name="T21" fmla="*/ 581025 h 1060"/>
              <a:gd name="T22" fmla="*/ 6715125 w 5760"/>
              <a:gd name="T23" fmla="*/ 657225 h 1060"/>
              <a:gd name="T24" fmla="*/ 6253163 w 5760"/>
              <a:gd name="T25" fmla="*/ 742950 h 1060"/>
              <a:gd name="T26" fmla="*/ 5891213 w 5760"/>
              <a:gd name="T27" fmla="*/ 800100 h 1060"/>
              <a:gd name="T28" fmla="*/ 5462588 w 5760"/>
              <a:gd name="T29" fmla="*/ 862013 h 1060"/>
              <a:gd name="T30" fmla="*/ 5062538 w 5760"/>
              <a:gd name="T31" fmla="*/ 919163 h 1060"/>
              <a:gd name="T32" fmla="*/ 4643438 w 5760"/>
              <a:gd name="T33" fmla="*/ 962026 h 1060"/>
              <a:gd name="T34" fmla="*/ 4252913 w 5760"/>
              <a:gd name="T35" fmla="*/ 1004888 h 1060"/>
              <a:gd name="T36" fmla="*/ 3838575 w 5760"/>
              <a:gd name="T37" fmla="*/ 1038226 h 1060"/>
              <a:gd name="T38" fmla="*/ 3400425 w 5760"/>
              <a:gd name="T39" fmla="*/ 1071563 h 1060"/>
              <a:gd name="T40" fmla="*/ 3009900 w 5760"/>
              <a:gd name="T41" fmla="*/ 1100138 h 1060"/>
              <a:gd name="T42" fmla="*/ 2614613 w 5760"/>
              <a:gd name="T43" fmla="*/ 1123951 h 1060"/>
              <a:gd name="T44" fmla="*/ 2228850 w 5760"/>
              <a:gd name="T45" fmla="*/ 1143001 h 1060"/>
              <a:gd name="T46" fmla="*/ 1857375 w 5760"/>
              <a:gd name="T47" fmla="*/ 1162051 h 1060"/>
              <a:gd name="T48" fmla="*/ 1438275 w 5760"/>
              <a:gd name="T49" fmla="*/ 1171576 h 1060"/>
              <a:gd name="T50" fmla="*/ 847725 w 5760"/>
              <a:gd name="T51" fmla="*/ 1185863 h 1060"/>
              <a:gd name="T52" fmla="*/ 319088 w 5760"/>
              <a:gd name="T53" fmla="*/ 1195388 h 1060"/>
              <a:gd name="T54" fmla="*/ 0 w 5760"/>
              <a:gd name="T55" fmla="*/ 1195388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1800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xmlns="" id="{68C25702-B1A9-4682-9FB8-9DF0890C75D6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11184467" cy="1068388"/>
          </a:xfrm>
          <a:custGeom>
            <a:avLst/>
            <a:gdLst>
              <a:gd name="T0" fmla="*/ 0 w 5284"/>
              <a:gd name="T1" fmla="*/ 581025 h 673"/>
              <a:gd name="T2" fmla="*/ 0 w 5284"/>
              <a:gd name="T3" fmla="*/ 1066800 h 673"/>
              <a:gd name="T4" fmla="*/ 481013 w 5284"/>
              <a:gd name="T5" fmla="*/ 1066800 h 673"/>
              <a:gd name="T6" fmla="*/ 1147763 w 5284"/>
              <a:gd name="T7" fmla="*/ 1052513 h 673"/>
              <a:gd name="T8" fmla="*/ 1619250 w 5284"/>
              <a:gd name="T9" fmla="*/ 1038225 h 673"/>
              <a:gd name="T10" fmla="*/ 2066925 w 5284"/>
              <a:gd name="T11" fmla="*/ 1019175 h 673"/>
              <a:gd name="T12" fmla="*/ 2466975 w 5284"/>
              <a:gd name="T13" fmla="*/ 1000125 h 673"/>
              <a:gd name="T14" fmla="*/ 2824163 w 5284"/>
              <a:gd name="T15" fmla="*/ 976313 h 673"/>
              <a:gd name="T16" fmla="*/ 3114675 w 5284"/>
              <a:gd name="T17" fmla="*/ 962025 h 673"/>
              <a:gd name="T18" fmla="*/ 3481388 w 5284"/>
              <a:gd name="T19" fmla="*/ 933450 h 673"/>
              <a:gd name="T20" fmla="*/ 3886200 w 5284"/>
              <a:gd name="T21" fmla="*/ 904875 h 673"/>
              <a:gd name="T22" fmla="*/ 4286250 w 5284"/>
              <a:gd name="T23" fmla="*/ 866775 h 673"/>
              <a:gd name="T24" fmla="*/ 4610100 w 5284"/>
              <a:gd name="T25" fmla="*/ 838200 h 673"/>
              <a:gd name="T26" fmla="*/ 4981575 w 5284"/>
              <a:gd name="T27" fmla="*/ 790575 h 673"/>
              <a:gd name="T28" fmla="*/ 5276850 w 5284"/>
              <a:gd name="T29" fmla="*/ 752475 h 673"/>
              <a:gd name="T30" fmla="*/ 5610225 w 5284"/>
              <a:gd name="T31" fmla="*/ 709613 h 673"/>
              <a:gd name="T32" fmla="*/ 5929313 w 5284"/>
              <a:gd name="T33" fmla="*/ 666750 h 673"/>
              <a:gd name="T34" fmla="*/ 6243638 w 5284"/>
              <a:gd name="T35" fmla="*/ 609600 h 673"/>
              <a:gd name="T36" fmla="*/ 6534150 w 5284"/>
              <a:gd name="T37" fmla="*/ 557213 h 673"/>
              <a:gd name="T38" fmla="*/ 6772275 w 5284"/>
              <a:gd name="T39" fmla="*/ 504825 h 673"/>
              <a:gd name="T40" fmla="*/ 7058025 w 5284"/>
              <a:gd name="T41" fmla="*/ 442913 h 673"/>
              <a:gd name="T42" fmla="*/ 7334250 w 5284"/>
              <a:gd name="T43" fmla="*/ 376238 h 673"/>
              <a:gd name="T44" fmla="*/ 7586663 w 5284"/>
              <a:gd name="T45" fmla="*/ 304800 h 673"/>
              <a:gd name="T46" fmla="*/ 7810500 w 5284"/>
              <a:gd name="T47" fmla="*/ 233363 h 673"/>
              <a:gd name="T48" fmla="*/ 8072438 w 5284"/>
              <a:gd name="T49" fmla="*/ 142875 h 673"/>
              <a:gd name="T50" fmla="*/ 8243888 w 5284"/>
              <a:gd name="T51" fmla="*/ 66675 h 673"/>
              <a:gd name="T52" fmla="*/ 8386763 w 5284"/>
              <a:gd name="T53" fmla="*/ 0 h 673"/>
              <a:gd name="T54" fmla="*/ 5081588 w 5284"/>
              <a:gd name="T55" fmla="*/ 0 h 673"/>
              <a:gd name="T56" fmla="*/ 4733925 w 5284"/>
              <a:gd name="T57" fmla="*/ 90488 h 673"/>
              <a:gd name="T58" fmla="*/ 4405313 w 5284"/>
              <a:gd name="T59" fmla="*/ 171450 h 673"/>
              <a:gd name="T60" fmla="*/ 4067175 w 5284"/>
              <a:gd name="T61" fmla="*/ 238125 h 673"/>
              <a:gd name="T62" fmla="*/ 3805238 w 5284"/>
              <a:gd name="T63" fmla="*/ 290513 h 673"/>
              <a:gd name="T64" fmla="*/ 3500438 w 5284"/>
              <a:gd name="T65" fmla="*/ 338138 h 673"/>
              <a:gd name="T66" fmla="*/ 3176588 w 5284"/>
              <a:gd name="T67" fmla="*/ 385763 h 673"/>
              <a:gd name="T68" fmla="*/ 2819400 w 5284"/>
              <a:gd name="T69" fmla="*/ 433388 h 673"/>
              <a:gd name="T70" fmla="*/ 2438400 w 5284"/>
              <a:gd name="T71" fmla="*/ 471488 h 673"/>
              <a:gd name="T72" fmla="*/ 2133600 w 5284"/>
              <a:gd name="T73" fmla="*/ 495300 h 673"/>
              <a:gd name="T74" fmla="*/ 1800225 w 5284"/>
              <a:gd name="T75" fmla="*/ 523875 h 673"/>
              <a:gd name="T76" fmla="*/ 1462088 w 5284"/>
              <a:gd name="T77" fmla="*/ 542925 h 673"/>
              <a:gd name="T78" fmla="*/ 1104900 w 5284"/>
              <a:gd name="T79" fmla="*/ 561975 h 673"/>
              <a:gd name="T80" fmla="*/ 795338 w 5284"/>
              <a:gd name="T81" fmla="*/ 571500 h 673"/>
              <a:gd name="T82" fmla="*/ 442913 w 5284"/>
              <a:gd name="T83" fmla="*/ 581025 h 673"/>
              <a:gd name="T84" fmla="*/ 157163 w 5284"/>
              <a:gd name="T85" fmla="*/ 585788 h 673"/>
              <a:gd name="T86" fmla="*/ 0 w 5284"/>
              <a:gd name="T87" fmla="*/ 581025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1800"/>
          </a:p>
        </p:txBody>
      </p:sp>
      <p:sp>
        <p:nvSpPr>
          <p:cNvPr id="1034" name="Freeform 10">
            <a:extLst>
              <a:ext uri="{FF2B5EF4-FFF2-40B4-BE49-F238E27FC236}">
                <a16:creationId xmlns:a16="http://schemas.microsoft.com/office/drawing/2014/main" xmlns="" id="{81E65741-0627-4B7E-B00E-3140C61E6B32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6104467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452438 h 286"/>
              <a:gd name="T4" fmla="*/ 304800 w 2884"/>
              <a:gd name="T5" fmla="*/ 452438 h 286"/>
              <a:gd name="T6" fmla="*/ 609600 w 2884"/>
              <a:gd name="T7" fmla="*/ 447676 h 286"/>
              <a:gd name="T8" fmla="*/ 919163 w 2884"/>
              <a:gd name="T9" fmla="*/ 438151 h 286"/>
              <a:gd name="T10" fmla="*/ 1252538 w 2884"/>
              <a:gd name="T11" fmla="*/ 423863 h 286"/>
              <a:gd name="T12" fmla="*/ 1585913 w 2884"/>
              <a:gd name="T13" fmla="*/ 409576 h 286"/>
              <a:gd name="T14" fmla="*/ 1843088 w 2884"/>
              <a:gd name="T15" fmla="*/ 390526 h 286"/>
              <a:gd name="T16" fmla="*/ 2066925 w 2884"/>
              <a:gd name="T17" fmla="*/ 371476 h 286"/>
              <a:gd name="T18" fmla="*/ 2314575 w 2884"/>
              <a:gd name="T19" fmla="*/ 352426 h 286"/>
              <a:gd name="T20" fmla="*/ 2643188 w 2884"/>
              <a:gd name="T21" fmla="*/ 319088 h 286"/>
              <a:gd name="T22" fmla="*/ 3162300 w 2884"/>
              <a:gd name="T23" fmla="*/ 252413 h 286"/>
              <a:gd name="T24" fmla="*/ 3652838 w 2884"/>
              <a:gd name="T25" fmla="*/ 185738 h 286"/>
              <a:gd name="T26" fmla="*/ 4133850 w 2884"/>
              <a:gd name="T27" fmla="*/ 95250 h 286"/>
              <a:gd name="T28" fmla="*/ 4576763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1800"/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xmlns="" id="{183A083E-99A4-417E-897E-49A21D7ADC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xmlns="" id="{C7CCBD5A-1585-449C-A329-116FD48A6C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332813" name="Rectangle 13">
            <a:extLst>
              <a:ext uri="{FF2B5EF4-FFF2-40B4-BE49-F238E27FC236}">
                <a16:creationId xmlns:a16="http://schemas.microsoft.com/office/drawing/2014/main" xmlns="" id="{B0ACF862-36ED-4D54-9201-734F4A48F5F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2814" name="Rectangle 14">
            <a:extLst>
              <a:ext uri="{FF2B5EF4-FFF2-40B4-BE49-F238E27FC236}">
                <a16:creationId xmlns:a16="http://schemas.microsoft.com/office/drawing/2014/main" xmlns="" id="{2D0EEC73-CFA2-4D28-8B3F-77B594B76E4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2815" name="Rectangle 15">
            <a:extLst>
              <a:ext uri="{FF2B5EF4-FFF2-40B4-BE49-F238E27FC236}">
                <a16:creationId xmlns:a16="http://schemas.microsoft.com/office/drawing/2014/main" xmlns="" id="{289932B0-7704-4DAE-B0B6-D6A24BBF45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3E20351-D1C0-4F5B-AC59-37A621841AA5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77808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2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xmlns="" id="{E1F0A31F-4741-465A-98CE-40752FC832B0}"/>
              </a:ext>
            </a:extLst>
          </p:cNvPr>
          <p:cNvSpPr txBox="1"/>
          <p:nvPr/>
        </p:nvSpPr>
        <p:spPr>
          <a:xfrm>
            <a:off x="4573467" y="4540102"/>
            <a:ext cx="71788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6000" dirty="0">
                <a:solidFill>
                  <a:srgbClr val="002060"/>
                </a:solidFill>
              </a:rPr>
              <a:t>NAREDBE U MANOVRI</a:t>
            </a:r>
          </a:p>
        </p:txBody>
      </p:sp>
    </p:spTree>
    <p:extLst>
      <p:ext uri="{BB962C8B-B14F-4D97-AF65-F5344CB8AC3E}">
        <p14:creationId xmlns:p14="http://schemas.microsoft.com/office/powerpoint/2010/main" val="2737775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xmlns="" id="{24059E3B-EF55-4E53-A201-818EF4DF70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838200"/>
          </a:xfrm>
        </p:spPr>
        <p:txBody>
          <a:bodyPr/>
          <a:lstStyle/>
          <a:p>
            <a:r>
              <a:rPr lang="hr-HR" altLang="sr-Latn-RS" b="1" i="1">
                <a:solidFill>
                  <a:schemeClr val="tx1"/>
                </a:solidFill>
                <a:latin typeface="Garamond" panose="02020404030301010803" pitchFamily="18" charset="0"/>
              </a:rPr>
              <a:t>Naredbe za kormilarenje</a:t>
            </a:r>
          </a:p>
        </p:txBody>
      </p:sp>
      <p:sp>
        <p:nvSpPr>
          <p:cNvPr id="311299" name="Rectangle 3">
            <a:extLst>
              <a:ext uri="{FF2B5EF4-FFF2-40B4-BE49-F238E27FC236}">
                <a16:creationId xmlns:a16="http://schemas.microsoft.com/office/drawing/2014/main" xmlns="" id="{354F1E6A-E146-4EDC-A750-05CDC58E47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066800"/>
            <a:ext cx="7772400" cy="5562600"/>
          </a:xfrm>
        </p:spPr>
        <p:txBody>
          <a:bodyPr/>
          <a:lstStyle/>
          <a:p>
            <a:pPr marL="533400" indent="-533400" algn="just">
              <a:buNone/>
            </a:pPr>
            <a:r>
              <a:rPr lang="hr-HR" altLang="sr-Latn-RS" sz="2200" i="1">
                <a:latin typeface="Garamond" panose="02020404030301010803" pitchFamily="18" charset="0"/>
                <a:cs typeface="Times New Roman" panose="02020603050405020304" pitchFamily="18" charset="0"/>
              </a:rPr>
              <a:t>1.      </a:t>
            </a:r>
            <a:r>
              <a:rPr lang="hr-HR" altLang="sr-Latn-RS" sz="2200" b="1" i="1">
                <a:latin typeface="Garamond" panose="02020404030301010803" pitchFamily="18" charset="0"/>
                <a:cs typeface="Times New Roman" panose="02020603050405020304" pitchFamily="18" charset="0"/>
              </a:rPr>
              <a:t>Kormilo u sredini... Midship... </a:t>
            </a:r>
            <a:endParaRPr lang="hr-HR" altLang="sr-Latn-RS" sz="2200" i="1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533400" indent="-533400" algn="just">
              <a:buNone/>
            </a:pPr>
            <a:r>
              <a:rPr lang="hr-HR" altLang="sr-Latn-RS" sz="2200" i="1">
                <a:latin typeface="Garamond" panose="02020404030301010803" pitchFamily="18" charset="0"/>
                <a:cs typeface="Times New Roman" panose="02020603050405020304" pitchFamily="18" charset="0"/>
              </a:rPr>
              <a:t>2.      </a:t>
            </a:r>
            <a:r>
              <a:rPr lang="hr-HR" altLang="sr-Latn-RS" sz="2200" b="1" i="1">
                <a:latin typeface="Garamond" panose="02020404030301010803" pitchFamily="18" charset="0"/>
                <a:cs typeface="Times New Roman" panose="02020603050405020304" pitchFamily="18" charset="0"/>
              </a:rPr>
              <a:t>Desno (Lijevo)...Starboard (Port)... </a:t>
            </a:r>
            <a:endParaRPr lang="hr-HR" altLang="sr-Latn-RS" sz="2200" b="1" i="1">
              <a:latin typeface="Garamond" panose="02020404030301010803" pitchFamily="18" charset="0"/>
            </a:endParaRPr>
          </a:p>
          <a:p>
            <a:pPr marL="533400" indent="-533400" algn="just">
              <a:buNone/>
            </a:pPr>
            <a:r>
              <a:rPr lang="hr-HR" altLang="sr-Latn-RS" sz="2200" i="1">
                <a:latin typeface="Garamond" panose="02020404030301010803" pitchFamily="18" charset="0"/>
                <a:cs typeface="Times New Roman" panose="02020603050405020304" pitchFamily="18" charset="0"/>
              </a:rPr>
              <a:t>3.      </a:t>
            </a:r>
            <a:r>
              <a:rPr lang="hr-HR" altLang="sr-Latn-RS" sz="2200" b="1" i="1">
                <a:latin typeface="Garamond" panose="02020404030301010803" pitchFamily="18" charset="0"/>
                <a:cs typeface="Times New Roman" panose="02020603050405020304" pitchFamily="18" charset="0"/>
              </a:rPr>
              <a:t>Polako... Easy... </a:t>
            </a:r>
            <a:endParaRPr lang="hr-HR" altLang="sr-Latn-RS" sz="2200" b="1" i="1">
              <a:latin typeface="Garamond" panose="02020404030301010803" pitchFamily="18" charset="0"/>
            </a:endParaRPr>
          </a:p>
          <a:p>
            <a:pPr marL="533400" indent="-533400" algn="just">
              <a:buNone/>
            </a:pPr>
            <a:r>
              <a:rPr lang="hr-HR" altLang="sr-Latn-RS" sz="2200" i="1">
                <a:latin typeface="Garamond" panose="02020404030301010803" pitchFamily="18" charset="0"/>
                <a:cs typeface="Times New Roman" panose="02020603050405020304" pitchFamily="18" charset="0"/>
              </a:rPr>
              <a:t>4.    </a:t>
            </a:r>
            <a:r>
              <a:rPr lang="hr-HR" altLang="sr-Latn-RS" sz="2200" i="1">
                <a:latin typeface="Garamond" panose="02020404030301010803" pitchFamily="18" charset="0"/>
              </a:rPr>
              <a:t> </a:t>
            </a:r>
            <a:r>
              <a:rPr lang="hr-HR" altLang="sr-Latn-RS" sz="2200" i="1">
                <a:latin typeface="Garamond" panose="02020404030301010803" pitchFamily="18" charset="0"/>
                <a:cs typeface="Times New Roman" panose="02020603050405020304" pitchFamily="18" charset="0"/>
              </a:rPr>
              <a:t> </a:t>
            </a:r>
            <a:r>
              <a:rPr lang="hr-HR" altLang="sr-Latn-RS" sz="2200" b="1" i="1">
                <a:latin typeface="Garamond" panose="02020404030301010803" pitchFamily="18" charset="0"/>
                <a:cs typeface="Times New Roman" panose="02020603050405020304" pitchFamily="18" charset="0"/>
              </a:rPr>
              <a:t>Prebaci... Meet her... </a:t>
            </a:r>
            <a:endParaRPr lang="hr-HR" altLang="sr-Latn-RS" sz="2200" b="1" i="1">
              <a:latin typeface="Garamond" panose="02020404030301010803" pitchFamily="18" charset="0"/>
            </a:endParaRPr>
          </a:p>
          <a:p>
            <a:pPr marL="533400" indent="-533400" algn="just">
              <a:buNone/>
            </a:pPr>
            <a:r>
              <a:rPr lang="hr-HR" altLang="sr-Latn-RS" sz="2200" i="1">
                <a:latin typeface="Garamond" panose="02020404030301010803" pitchFamily="18" charset="0"/>
                <a:cs typeface="Times New Roman" panose="02020603050405020304" pitchFamily="18" charset="0"/>
              </a:rPr>
              <a:t>5.     </a:t>
            </a:r>
            <a:r>
              <a:rPr lang="hr-HR" altLang="sr-Latn-RS" sz="2200" b="1" i="1">
                <a:latin typeface="Garamond" panose="02020404030301010803" pitchFamily="18" charset="0"/>
                <a:cs typeface="Times New Roman" panose="02020603050405020304" pitchFamily="18" charset="0"/>
              </a:rPr>
              <a:t>Tako ravno... Steady... </a:t>
            </a:r>
            <a:endParaRPr lang="hr-HR" altLang="sr-Latn-RS" sz="2200" b="1" i="1">
              <a:latin typeface="Garamond" panose="02020404030301010803" pitchFamily="18" charset="0"/>
            </a:endParaRPr>
          </a:p>
          <a:p>
            <a:pPr marL="533400" indent="-533400" algn="just">
              <a:buNone/>
            </a:pPr>
            <a:r>
              <a:rPr lang="hr-HR" altLang="sr-Latn-RS" sz="2200" i="1">
                <a:latin typeface="Garamond" panose="02020404030301010803" pitchFamily="18" charset="0"/>
                <a:cs typeface="Times New Roman" panose="02020603050405020304" pitchFamily="18" charset="0"/>
              </a:rPr>
              <a:t>6.      </a:t>
            </a:r>
            <a:r>
              <a:rPr lang="hr-HR" altLang="sr-Latn-RS" sz="2200" b="1" i="1">
                <a:latin typeface="Garamond" panose="02020404030301010803" pitchFamily="18" charset="0"/>
                <a:cs typeface="Times New Roman" panose="02020603050405020304" pitchFamily="18" charset="0"/>
              </a:rPr>
              <a:t>Deset desno (lijevo)... Starboard (Port) ten... </a:t>
            </a:r>
            <a:endParaRPr lang="hr-HR" altLang="sr-Latn-RS" sz="2200" b="1" i="1">
              <a:latin typeface="Garamond" panose="02020404030301010803" pitchFamily="18" charset="0"/>
            </a:endParaRPr>
          </a:p>
          <a:p>
            <a:pPr marL="533400" indent="-533400" algn="just">
              <a:buNone/>
            </a:pPr>
            <a:r>
              <a:rPr lang="hr-HR" altLang="sr-Latn-RS" sz="2200" i="1">
                <a:latin typeface="Garamond" panose="02020404030301010803" pitchFamily="18" charset="0"/>
                <a:cs typeface="Times New Roman" panose="02020603050405020304" pitchFamily="18" charset="0"/>
              </a:rPr>
              <a:t>7.      </a:t>
            </a:r>
            <a:r>
              <a:rPr lang="hr-HR" altLang="sr-Latn-RS" sz="2200" b="1" i="1">
                <a:latin typeface="Garamond" panose="02020404030301010803" pitchFamily="18" charset="0"/>
                <a:cs typeface="Times New Roman" panose="02020603050405020304" pitchFamily="18" charset="0"/>
              </a:rPr>
              <a:t>Sve desno (lijevo)... Hard a Starboard (Port)... </a:t>
            </a:r>
            <a:endParaRPr lang="hr-HR" altLang="sr-Latn-RS" sz="2200" b="1" i="1">
              <a:latin typeface="Garamond" panose="02020404030301010803" pitchFamily="18" charset="0"/>
            </a:endParaRPr>
          </a:p>
          <a:p>
            <a:pPr marL="533400" indent="-533400" algn="just">
              <a:buNone/>
            </a:pPr>
            <a:r>
              <a:rPr lang="hr-HR" altLang="sr-Latn-RS" sz="2200" i="1">
                <a:latin typeface="Garamond" panose="02020404030301010803" pitchFamily="18" charset="0"/>
                <a:cs typeface="Times New Roman" panose="02020603050405020304" pitchFamily="18" charset="0"/>
              </a:rPr>
              <a:t>8.      </a:t>
            </a:r>
            <a:r>
              <a:rPr lang="hr-HR" altLang="sr-Latn-RS" sz="2200" b="1" i="1">
                <a:latin typeface="Garamond" panose="02020404030301010803" pitchFamily="18" charset="0"/>
                <a:cs typeface="Times New Roman" panose="02020603050405020304" pitchFamily="18" charset="0"/>
              </a:rPr>
              <a:t>Polako desno (lijevo)... Starboard (Port) easy... </a:t>
            </a:r>
            <a:endParaRPr lang="hr-HR" altLang="sr-Latn-RS" sz="2200" b="1" i="1">
              <a:latin typeface="Garamond" panose="02020404030301010803" pitchFamily="18" charset="0"/>
            </a:endParaRPr>
          </a:p>
          <a:p>
            <a:pPr marL="533400" indent="-533400" algn="just">
              <a:buNone/>
            </a:pPr>
            <a:r>
              <a:rPr lang="hr-HR" altLang="sr-Latn-RS" sz="2200" i="1">
                <a:latin typeface="Garamond" panose="02020404030301010803" pitchFamily="18" charset="0"/>
                <a:cs typeface="Times New Roman" panose="02020603050405020304" pitchFamily="18" charset="0"/>
              </a:rPr>
              <a:t>9.      </a:t>
            </a:r>
            <a:r>
              <a:rPr lang="hr-HR" altLang="sr-Latn-RS" sz="2200" b="1" i="1">
                <a:latin typeface="Garamond" panose="02020404030301010803" pitchFamily="18" charset="0"/>
                <a:cs typeface="Times New Roman" panose="02020603050405020304" pitchFamily="18" charset="0"/>
              </a:rPr>
              <a:t>Bolje desno (lijevo)... Better Starboard (Port)... </a:t>
            </a:r>
            <a:endParaRPr lang="hr-HR" altLang="sr-Latn-RS" sz="2200" b="1" i="1">
              <a:latin typeface="Garamond" panose="02020404030301010803" pitchFamily="18" charset="0"/>
            </a:endParaRPr>
          </a:p>
          <a:p>
            <a:pPr marL="533400" indent="-533400" algn="just">
              <a:buNone/>
            </a:pPr>
            <a:r>
              <a:rPr lang="hr-HR" altLang="sr-Latn-RS" sz="2200" i="1">
                <a:latin typeface="Garamond" panose="02020404030301010803" pitchFamily="18" charset="0"/>
                <a:cs typeface="Times New Roman" panose="02020603050405020304" pitchFamily="18" charset="0"/>
              </a:rPr>
              <a:t>10.   </a:t>
            </a:r>
            <a:r>
              <a:rPr lang="hr-HR" altLang="sr-Latn-RS" sz="2200" i="1">
                <a:latin typeface="Garamond" panose="02020404030301010803" pitchFamily="18" charset="0"/>
              </a:rPr>
              <a:t> </a:t>
            </a:r>
            <a:r>
              <a:rPr lang="hr-HR" altLang="sr-Latn-RS" sz="2200" b="1" i="1">
                <a:latin typeface="Garamond" panose="02020404030301010803" pitchFamily="18" charset="0"/>
                <a:cs typeface="Times New Roman" panose="02020603050405020304" pitchFamily="18" charset="0"/>
              </a:rPr>
              <a:t>Više desno (lijevo)... More Starboard (Port)...</a:t>
            </a:r>
            <a:r>
              <a:rPr lang="hr-HR" altLang="sr-Latn-RS" sz="2200" i="1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endParaRPr lang="hr-HR" altLang="sr-Latn-RS" sz="2200" i="1">
              <a:latin typeface="Garamond" panose="02020404030301010803" pitchFamily="18" charset="0"/>
            </a:endParaRPr>
          </a:p>
          <a:p>
            <a:pPr marL="533400" indent="-533400" algn="just">
              <a:buNone/>
            </a:pPr>
            <a:r>
              <a:rPr lang="hr-HR" altLang="sr-Latn-RS" sz="2200" i="1">
                <a:latin typeface="Garamond" panose="02020404030301010803" pitchFamily="18" charset="0"/>
                <a:cs typeface="Times New Roman" panose="02020603050405020304" pitchFamily="18" charset="0"/>
              </a:rPr>
              <a:t>11.   </a:t>
            </a:r>
            <a:r>
              <a:rPr lang="hr-HR" altLang="sr-Latn-RS" sz="2200" i="1">
                <a:latin typeface="Garamond" panose="02020404030301010803" pitchFamily="18" charset="0"/>
              </a:rPr>
              <a:t> </a:t>
            </a:r>
            <a:r>
              <a:rPr lang="hr-HR" altLang="sr-Latn-RS" sz="2200" b="1" i="1">
                <a:latin typeface="Garamond" panose="02020404030301010803" pitchFamily="18" charset="0"/>
                <a:cs typeface="Times New Roman" panose="02020603050405020304" pitchFamily="18" charset="0"/>
              </a:rPr>
              <a:t>Malo desno (lijevo)... Starboard (Port) a bit... </a:t>
            </a:r>
            <a:endParaRPr lang="hr-HR" altLang="sr-Latn-RS" sz="2200" b="1" i="1">
              <a:latin typeface="Garamond" panose="02020404030301010803" pitchFamily="18" charset="0"/>
            </a:endParaRPr>
          </a:p>
          <a:p>
            <a:pPr marL="533400" indent="-533400" algn="just">
              <a:buNone/>
            </a:pPr>
            <a:r>
              <a:rPr lang="hr-HR" altLang="sr-Latn-RS" sz="2200" i="1">
                <a:latin typeface="Garamond" panose="02020404030301010803" pitchFamily="18" charset="0"/>
                <a:cs typeface="Times New Roman" panose="02020603050405020304" pitchFamily="18" charset="0"/>
              </a:rPr>
              <a:t>12.   </a:t>
            </a:r>
            <a:r>
              <a:rPr lang="hr-HR" altLang="sr-Latn-RS" sz="2200" i="1">
                <a:latin typeface="Garamond" panose="02020404030301010803" pitchFamily="18" charset="0"/>
              </a:rPr>
              <a:t> </a:t>
            </a:r>
            <a:r>
              <a:rPr lang="hr-HR" altLang="sr-Latn-RS" sz="2200" b="1" i="1">
                <a:latin typeface="Garamond" panose="02020404030301010803" pitchFamily="18" charset="0"/>
                <a:cs typeface="Times New Roman" panose="02020603050405020304" pitchFamily="18" charset="0"/>
              </a:rPr>
              <a:t>Ravno (tako ravno)... Steady (Steady as she goes)...</a:t>
            </a:r>
            <a:r>
              <a:rPr lang="hr-HR" altLang="sr-Latn-RS" sz="2200" i="1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endParaRPr lang="hr-HR" altLang="sr-Latn-RS" sz="2200" i="1">
              <a:latin typeface="Garamond" panose="02020404030301010803" pitchFamily="18" charset="0"/>
            </a:endParaRPr>
          </a:p>
          <a:p>
            <a:pPr marL="533400" indent="-533400" algn="just">
              <a:buNone/>
            </a:pPr>
            <a:r>
              <a:rPr lang="hr-HR" altLang="sr-Latn-RS" sz="2200" b="1" i="1">
                <a:latin typeface="Garamond" panose="02020404030301010803" pitchFamily="18" charset="0"/>
                <a:cs typeface="Times New Roman" panose="02020603050405020304" pitchFamily="18" charset="0"/>
              </a:rPr>
              <a:t>13.  </a:t>
            </a:r>
            <a:r>
              <a:rPr lang="hr-HR" altLang="sr-Latn-RS" sz="2200" b="1" i="1">
                <a:latin typeface="Garamond" panose="02020404030301010803" pitchFamily="18" charset="0"/>
              </a:rPr>
              <a:t>  </a:t>
            </a:r>
            <a:r>
              <a:rPr lang="hr-HR" altLang="sr-Latn-RS" sz="2200" b="1" i="1">
                <a:latin typeface="Garamond" panose="02020404030301010803" pitchFamily="18" charset="0"/>
                <a:cs typeface="Times New Roman" panose="02020603050405020304" pitchFamily="18" charset="0"/>
              </a:rPr>
              <a:t>Kurs 150</a:t>
            </a:r>
            <a:r>
              <a:rPr lang="hr-HR" altLang="sr-Latn-RS" sz="2200" b="1" i="1">
                <a:latin typeface="Garamond" panose="02020404030301010803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hr-HR" altLang="sr-Latn-RS" sz="2200" b="1" i="1">
                <a:latin typeface="Garamond" panose="02020404030301010803" pitchFamily="18" charset="0"/>
                <a:cs typeface="Times New Roman" panose="02020603050405020304" pitchFamily="18" charset="0"/>
              </a:rPr>
              <a:t>... Course One-Five-Zero.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1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1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1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1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1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11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11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xmlns="" id="{39E6D660-7E2F-4B25-9781-B7ACEDEAB2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r>
              <a:rPr lang="hr-HR" altLang="sr-Latn-RS" b="1" i="1">
                <a:solidFill>
                  <a:schemeClr val="tx1"/>
                </a:solidFill>
                <a:latin typeface="Garamond" panose="02020404030301010803" pitchFamily="18" charset="0"/>
              </a:rPr>
              <a:t>Naredbe za stroj</a:t>
            </a:r>
          </a:p>
        </p:txBody>
      </p:sp>
      <p:sp>
        <p:nvSpPr>
          <p:cNvPr id="312323" name="Rectangle 3">
            <a:extLst>
              <a:ext uri="{FF2B5EF4-FFF2-40B4-BE49-F238E27FC236}">
                <a16:creationId xmlns:a16="http://schemas.microsoft.com/office/drawing/2014/main" xmlns="" id="{BC439035-B1B1-47A5-8BB5-2A08BB1810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066800"/>
            <a:ext cx="8458200" cy="52578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hr-HR" altLang="sr-Latn-RS" sz="2400" i="1">
                <a:latin typeface="Garamond" panose="02020404030301010803" pitchFamily="18" charset="0"/>
                <a:cs typeface="Times New Roman" panose="02020603050405020304" pitchFamily="18" charset="0"/>
              </a:rPr>
              <a:t>1.       </a:t>
            </a: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Pozor u stroju... Stand by in engine... </a:t>
            </a:r>
            <a:r>
              <a:rPr lang="hr-HR" altLang="sr-Latn-RS" sz="2400" i="1">
                <a:latin typeface="Garamond" panose="02020404030301010803" pitchFamily="18" charset="0"/>
                <a:cs typeface="Times New Roman" panose="02020603050405020304" pitchFamily="18" charset="0"/>
              </a:rPr>
              <a:t>Ova se naredba daje prije bilo koje od naredbi. Ona označuje upozorenje osoblju strojarnice da će se započeti manevriranje pomoću stroja. Ostale naredbe telegrafom su :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2.      Sasvim lagano naprijed... Dead slow ahead,</a:t>
            </a:r>
            <a:endParaRPr lang="hr-HR" altLang="sr-Latn-RS" sz="2400" i="1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3.      Lagano naprijed... Slow ahead,</a:t>
            </a:r>
            <a:endParaRPr lang="hr-HR" altLang="sr-Latn-RS" sz="2400" i="1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4.      Pola snage naprijed... Half ahead,</a:t>
            </a:r>
            <a:endParaRPr lang="hr-HR" altLang="sr-Latn-RS" sz="2400" i="1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5.      Svom snagom naprijed... Full ahead,</a:t>
            </a:r>
            <a:endParaRPr lang="hr-HR" altLang="sr-Latn-RS" sz="2400" i="1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6.      Stoj... Stop,</a:t>
            </a:r>
            <a:endParaRPr lang="hr-HR" altLang="sr-Latn-RS" sz="2400" i="1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7.      Sasvim lagano krmom... Dead slow astern,</a:t>
            </a:r>
            <a:endParaRPr lang="hr-HR" altLang="sr-Latn-RS" sz="2400" i="1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8.      Lagano krmom... Slow astern,</a:t>
            </a:r>
            <a:endParaRPr lang="hr-HR" altLang="sr-Latn-RS" sz="2400" i="1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9.      Pola snage krmom... Half astern,</a:t>
            </a:r>
            <a:endParaRPr lang="hr-HR" altLang="sr-Latn-RS" sz="2400" i="1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10.  Svom snagom krmom... Full astern,</a:t>
            </a:r>
            <a:endParaRPr lang="hr-HR" altLang="sr-Latn-RS" sz="2400" i="1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hr-HR" altLang="sr-Latn-RS" sz="2400" i="1">
                <a:latin typeface="Garamond" panose="02020404030301010803" pitchFamily="18" charset="0"/>
                <a:cs typeface="Times New Roman" panose="02020603050405020304" pitchFamily="18" charset="0"/>
              </a:rPr>
              <a:t>11.   </a:t>
            </a: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Svršeno sa strojem... Finished with the engine... </a:t>
            </a:r>
            <a:endParaRPr lang="hr-HR" altLang="sr-Latn-RS" sz="2400" i="1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2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2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2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2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2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3" grpId="0" build="p" autoUpdateAnimBg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ULSE">
  <a:themeElements>
    <a:clrScheme name="PULS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CBCBCB"/>
      </a:accent1>
      <a:accent2>
        <a:srgbClr val="C0C0C0"/>
      </a:accent2>
      <a:accent3>
        <a:srgbClr val="FFFFFF"/>
      </a:accent3>
      <a:accent4>
        <a:srgbClr val="000000"/>
      </a:accent4>
      <a:accent5>
        <a:srgbClr val="E2E2E2"/>
      </a:accent5>
      <a:accent6>
        <a:srgbClr val="AEAEAE"/>
      </a:accent6>
      <a:hlink>
        <a:srgbClr val="4D4D4D"/>
      </a:hlink>
      <a:folHlink>
        <a:srgbClr val="868686"/>
      </a:folHlink>
    </a:clrScheme>
    <a:fontScheme name="PULS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PULSE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Garamond</vt:lpstr>
      <vt:lpstr>Symbol</vt:lpstr>
      <vt:lpstr>Times New Roman</vt:lpstr>
      <vt:lpstr>Tema sustava Office</vt:lpstr>
      <vt:lpstr>PULSE</vt:lpstr>
      <vt:lpstr>PowerPoint Presentation</vt:lpstr>
      <vt:lpstr>Naredbe za kormilarenje</vt:lpstr>
      <vt:lpstr>Naredbe za stroj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Renato Dudić</dc:creator>
  <cp:lastModifiedBy>Renato</cp:lastModifiedBy>
  <cp:revision>2</cp:revision>
  <dcterms:created xsi:type="dcterms:W3CDTF">2021-01-24T11:56:28Z</dcterms:created>
  <dcterms:modified xsi:type="dcterms:W3CDTF">2023-01-20T11:29:39Z</dcterms:modified>
</cp:coreProperties>
</file>