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67" r:id="rId4"/>
    <p:sldId id="270" r:id="rId5"/>
    <p:sldId id="279" r:id="rId6"/>
    <p:sldId id="262" r:id="rId7"/>
    <p:sldId id="280" r:id="rId8"/>
    <p:sldId id="281" r:id="rId9"/>
    <p:sldId id="282" r:id="rId10"/>
    <p:sldId id="283" r:id="rId11"/>
    <p:sldId id="284" r:id="rId12"/>
    <p:sldId id="285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A89DB-4570-4B64-A8A2-269D06C288C5}" type="doc">
      <dgm:prSet loTypeId="urn:microsoft.com/office/officeart/2005/8/layout/chevron1" loCatId="process" qsTypeId="urn:microsoft.com/office/officeart/2005/8/quickstyle/simple5" qsCatId="simple" csTypeId="urn:microsoft.com/office/officeart/2005/8/colors/accent1_4" csCatId="accent1"/>
      <dgm:spPr/>
      <dgm:t>
        <a:bodyPr/>
        <a:lstStyle/>
        <a:p>
          <a:endParaRPr lang="hr-HR"/>
        </a:p>
      </dgm:t>
    </dgm:pt>
    <dgm:pt modelId="{5F8E2E46-DA22-4224-AA06-8DBF3661F8CF}">
      <dgm:prSet/>
      <dgm:spPr/>
      <dgm:t>
        <a:bodyPr/>
        <a:lstStyle/>
        <a:p>
          <a:pPr rtl="0"/>
          <a:r>
            <a:rPr lang="hr-HR"/>
            <a:t>vjetar jača</a:t>
          </a:r>
        </a:p>
      </dgm:t>
    </dgm:pt>
    <dgm:pt modelId="{63E1A5AF-A418-4B23-9CB5-7BAE12A83901}" type="parTrans" cxnId="{9E1431D7-703B-4086-9A64-A9B06DD5C7E3}">
      <dgm:prSet/>
      <dgm:spPr/>
      <dgm:t>
        <a:bodyPr/>
        <a:lstStyle/>
        <a:p>
          <a:endParaRPr lang="hr-HR"/>
        </a:p>
      </dgm:t>
    </dgm:pt>
    <dgm:pt modelId="{9A56A70A-5779-4A16-BF40-A491DABB5967}" type="sibTrans" cxnId="{9E1431D7-703B-4086-9A64-A9B06DD5C7E3}">
      <dgm:prSet/>
      <dgm:spPr/>
      <dgm:t>
        <a:bodyPr/>
        <a:lstStyle/>
        <a:p>
          <a:endParaRPr lang="hr-HR"/>
        </a:p>
      </dgm:t>
    </dgm:pt>
    <dgm:pt modelId="{501B327D-038E-45A7-B721-1A7A173B15DC}">
      <dgm:prSet/>
      <dgm:spPr/>
      <dgm:t>
        <a:bodyPr/>
        <a:lstStyle/>
        <a:p>
          <a:pPr rtl="0"/>
          <a:r>
            <a:rPr lang="hr-HR"/>
            <a:t>visoki oblaci se zgušnjuju</a:t>
          </a:r>
        </a:p>
      </dgm:t>
    </dgm:pt>
    <dgm:pt modelId="{687587CA-1D1C-4250-991E-8B28F4F24252}" type="parTrans" cxnId="{ED1810D5-6ACC-4F0D-978B-35379A540624}">
      <dgm:prSet/>
      <dgm:spPr/>
      <dgm:t>
        <a:bodyPr/>
        <a:lstStyle/>
        <a:p>
          <a:endParaRPr lang="hr-HR"/>
        </a:p>
      </dgm:t>
    </dgm:pt>
    <dgm:pt modelId="{10DDA356-25A4-450F-837B-935A9B928C0A}" type="sibTrans" cxnId="{ED1810D5-6ACC-4F0D-978B-35379A540624}">
      <dgm:prSet/>
      <dgm:spPr/>
      <dgm:t>
        <a:bodyPr/>
        <a:lstStyle/>
        <a:p>
          <a:endParaRPr lang="hr-HR"/>
        </a:p>
      </dgm:t>
    </dgm:pt>
    <dgm:pt modelId="{940D7E9D-D825-4AB6-83F5-329EFDDE0BE6}">
      <dgm:prSet/>
      <dgm:spPr/>
      <dgm:t>
        <a:bodyPr/>
        <a:lstStyle/>
        <a:p>
          <a:pPr rtl="0"/>
          <a:r>
            <a:rPr lang="hr-HR" dirty="0"/>
            <a:t>atmosferski tlak pada</a:t>
          </a:r>
        </a:p>
      </dgm:t>
    </dgm:pt>
    <dgm:pt modelId="{A94A4004-EAA7-4196-8416-CC88F426AFF2}" type="parTrans" cxnId="{08B6EBE0-191B-435D-9DD6-D16A728F66D7}">
      <dgm:prSet/>
      <dgm:spPr/>
      <dgm:t>
        <a:bodyPr/>
        <a:lstStyle/>
        <a:p>
          <a:endParaRPr lang="hr-HR"/>
        </a:p>
      </dgm:t>
    </dgm:pt>
    <dgm:pt modelId="{459B070C-3277-418A-A588-05C37ABD579F}" type="sibTrans" cxnId="{08B6EBE0-191B-435D-9DD6-D16A728F66D7}">
      <dgm:prSet/>
      <dgm:spPr/>
      <dgm:t>
        <a:bodyPr/>
        <a:lstStyle/>
        <a:p>
          <a:endParaRPr lang="hr-HR"/>
        </a:p>
      </dgm:t>
    </dgm:pt>
    <dgm:pt modelId="{B5184B93-B656-44AD-8C39-27EF005B8422}">
      <dgm:prSet/>
      <dgm:spPr/>
      <dgm:t>
        <a:bodyPr/>
        <a:lstStyle/>
        <a:p>
          <a:pPr rtl="0"/>
          <a:r>
            <a:rPr lang="hr-HR"/>
            <a:t>približava se ciklona</a:t>
          </a:r>
        </a:p>
      </dgm:t>
    </dgm:pt>
    <dgm:pt modelId="{997478A7-067D-4D52-B526-2B6F16C8EEBB}" type="parTrans" cxnId="{E910011A-D7A6-449D-9AFD-DB2E815884CB}">
      <dgm:prSet/>
      <dgm:spPr/>
      <dgm:t>
        <a:bodyPr/>
        <a:lstStyle/>
        <a:p>
          <a:endParaRPr lang="hr-HR"/>
        </a:p>
      </dgm:t>
    </dgm:pt>
    <dgm:pt modelId="{FC3C2D51-49C4-4944-8386-43A5F6A3BC4D}" type="sibTrans" cxnId="{E910011A-D7A6-449D-9AFD-DB2E815884CB}">
      <dgm:prSet/>
      <dgm:spPr/>
      <dgm:t>
        <a:bodyPr/>
        <a:lstStyle/>
        <a:p>
          <a:endParaRPr lang="hr-HR"/>
        </a:p>
      </dgm:t>
    </dgm:pt>
    <dgm:pt modelId="{D3CCEFF8-C0AB-41A5-89D8-4E80F08CD553}" type="pres">
      <dgm:prSet presAssocID="{11BA89DB-4570-4B64-A8A2-269D06C288C5}" presName="Name0" presStyleCnt="0">
        <dgm:presLayoutVars>
          <dgm:dir/>
          <dgm:animLvl val="lvl"/>
          <dgm:resizeHandles val="exact"/>
        </dgm:presLayoutVars>
      </dgm:prSet>
      <dgm:spPr/>
    </dgm:pt>
    <dgm:pt modelId="{34E0C550-8213-412C-8BE7-AF0DDEA8205B}" type="pres">
      <dgm:prSet presAssocID="{5F8E2E46-DA22-4224-AA06-8DBF3661F8C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372965F-9AE4-403F-8F01-9A3DB9EDF232}" type="pres">
      <dgm:prSet presAssocID="{9A56A70A-5779-4A16-BF40-A491DABB5967}" presName="parTxOnlySpace" presStyleCnt="0"/>
      <dgm:spPr/>
    </dgm:pt>
    <dgm:pt modelId="{9FC7E2B9-F767-4EC4-8377-D0BDC989D8AA}" type="pres">
      <dgm:prSet presAssocID="{501B327D-038E-45A7-B721-1A7A173B15D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875A94E-D2AE-4129-9EC8-CB1480049A39}" type="pres">
      <dgm:prSet presAssocID="{10DDA356-25A4-450F-837B-935A9B928C0A}" presName="parTxOnlySpace" presStyleCnt="0"/>
      <dgm:spPr/>
    </dgm:pt>
    <dgm:pt modelId="{FE2F04C2-D7B1-47EF-992B-96021F45783F}" type="pres">
      <dgm:prSet presAssocID="{940D7E9D-D825-4AB6-83F5-329EFDDE0BE6}" presName="parTxOnly" presStyleLbl="node1" presStyleIdx="2" presStyleCnt="4" custLinFactNeighborX="4179" custLinFactNeighborY="28403">
        <dgm:presLayoutVars>
          <dgm:chMax val="0"/>
          <dgm:chPref val="0"/>
          <dgm:bulletEnabled val="1"/>
        </dgm:presLayoutVars>
      </dgm:prSet>
      <dgm:spPr/>
    </dgm:pt>
    <dgm:pt modelId="{E15A9F33-D5D4-4AB6-B71D-A82D040F49C1}" type="pres">
      <dgm:prSet presAssocID="{459B070C-3277-418A-A588-05C37ABD579F}" presName="parTxOnlySpace" presStyleCnt="0"/>
      <dgm:spPr/>
    </dgm:pt>
    <dgm:pt modelId="{C7A8A435-C4CE-48CD-9E40-6F7299576DFA}" type="pres">
      <dgm:prSet presAssocID="{B5184B93-B656-44AD-8C39-27EF005B842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D27BC0B-7D01-45D9-BBAD-B5E2B54A2D3E}" type="presOf" srcId="{940D7E9D-D825-4AB6-83F5-329EFDDE0BE6}" destId="{FE2F04C2-D7B1-47EF-992B-96021F45783F}" srcOrd="0" destOrd="0" presId="urn:microsoft.com/office/officeart/2005/8/layout/chevron1"/>
    <dgm:cxn modelId="{E910011A-D7A6-449D-9AFD-DB2E815884CB}" srcId="{11BA89DB-4570-4B64-A8A2-269D06C288C5}" destId="{B5184B93-B656-44AD-8C39-27EF005B8422}" srcOrd="3" destOrd="0" parTransId="{997478A7-067D-4D52-B526-2B6F16C8EEBB}" sibTransId="{FC3C2D51-49C4-4944-8386-43A5F6A3BC4D}"/>
    <dgm:cxn modelId="{BA7AA624-3C2C-4A99-9711-18B0F819C5FC}" type="presOf" srcId="{5F8E2E46-DA22-4224-AA06-8DBF3661F8CF}" destId="{34E0C550-8213-412C-8BE7-AF0DDEA8205B}" srcOrd="0" destOrd="0" presId="urn:microsoft.com/office/officeart/2005/8/layout/chevron1"/>
    <dgm:cxn modelId="{6C6EE042-E96E-4CF1-A31C-65C82F0D965F}" type="presOf" srcId="{11BA89DB-4570-4B64-A8A2-269D06C288C5}" destId="{D3CCEFF8-C0AB-41A5-89D8-4E80F08CD553}" srcOrd="0" destOrd="0" presId="urn:microsoft.com/office/officeart/2005/8/layout/chevron1"/>
    <dgm:cxn modelId="{6F0A9572-B4B0-4EC5-A37C-0C9FCD83BB38}" type="presOf" srcId="{501B327D-038E-45A7-B721-1A7A173B15DC}" destId="{9FC7E2B9-F767-4EC4-8377-D0BDC989D8AA}" srcOrd="0" destOrd="0" presId="urn:microsoft.com/office/officeart/2005/8/layout/chevron1"/>
    <dgm:cxn modelId="{317E6657-CB53-4747-BACA-155314A06E78}" type="presOf" srcId="{B5184B93-B656-44AD-8C39-27EF005B8422}" destId="{C7A8A435-C4CE-48CD-9E40-6F7299576DFA}" srcOrd="0" destOrd="0" presId="urn:microsoft.com/office/officeart/2005/8/layout/chevron1"/>
    <dgm:cxn modelId="{ED1810D5-6ACC-4F0D-978B-35379A540624}" srcId="{11BA89DB-4570-4B64-A8A2-269D06C288C5}" destId="{501B327D-038E-45A7-B721-1A7A173B15DC}" srcOrd="1" destOrd="0" parTransId="{687587CA-1D1C-4250-991E-8B28F4F24252}" sibTransId="{10DDA356-25A4-450F-837B-935A9B928C0A}"/>
    <dgm:cxn modelId="{9E1431D7-703B-4086-9A64-A9B06DD5C7E3}" srcId="{11BA89DB-4570-4B64-A8A2-269D06C288C5}" destId="{5F8E2E46-DA22-4224-AA06-8DBF3661F8CF}" srcOrd="0" destOrd="0" parTransId="{63E1A5AF-A418-4B23-9CB5-7BAE12A83901}" sibTransId="{9A56A70A-5779-4A16-BF40-A491DABB5967}"/>
    <dgm:cxn modelId="{08B6EBE0-191B-435D-9DD6-D16A728F66D7}" srcId="{11BA89DB-4570-4B64-A8A2-269D06C288C5}" destId="{940D7E9D-D825-4AB6-83F5-329EFDDE0BE6}" srcOrd="2" destOrd="0" parTransId="{A94A4004-EAA7-4196-8416-CC88F426AFF2}" sibTransId="{459B070C-3277-418A-A588-05C37ABD579F}"/>
    <dgm:cxn modelId="{25F451FB-512A-4D7E-AFB2-127B84894E46}" type="presParOf" srcId="{D3CCEFF8-C0AB-41A5-89D8-4E80F08CD553}" destId="{34E0C550-8213-412C-8BE7-AF0DDEA8205B}" srcOrd="0" destOrd="0" presId="urn:microsoft.com/office/officeart/2005/8/layout/chevron1"/>
    <dgm:cxn modelId="{F70791D5-024C-4EF0-BAD5-FE1C81F8F64B}" type="presParOf" srcId="{D3CCEFF8-C0AB-41A5-89D8-4E80F08CD553}" destId="{4372965F-9AE4-403F-8F01-9A3DB9EDF232}" srcOrd="1" destOrd="0" presId="urn:microsoft.com/office/officeart/2005/8/layout/chevron1"/>
    <dgm:cxn modelId="{AC04CB59-33AC-47FA-BB83-4E4479DB43CE}" type="presParOf" srcId="{D3CCEFF8-C0AB-41A5-89D8-4E80F08CD553}" destId="{9FC7E2B9-F767-4EC4-8377-D0BDC989D8AA}" srcOrd="2" destOrd="0" presId="urn:microsoft.com/office/officeart/2005/8/layout/chevron1"/>
    <dgm:cxn modelId="{B4F2E80C-A6A4-496E-9690-6D2A197B8ACF}" type="presParOf" srcId="{D3CCEFF8-C0AB-41A5-89D8-4E80F08CD553}" destId="{C875A94E-D2AE-4129-9EC8-CB1480049A39}" srcOrd="3" destOrd="0" presId="urn:microsoft.com/office/officeart/2005/8/layout/chevron1"/>
    <dgm:cxn modelId="{BD687395-64FC-4EFF-A551-6B2A6557B5CE}" type="presParOf" srcId="{D3CCEFF8-C0AB-41A5-89D8-4E80F08CD553}" destId="{FE2F04C2-D7B1-47EF-992B-96021F45783F}" srcOrd="4" destOrd="0" presId="urn:microsoft.com/office/officeart/2005/8/layout/chevron1"/>
    <dgm:cxn modelId="{B98B4173-2D52-4DC5-93FB-1817AEBEC53E}" type="presParOf" srcId="{D3CCEFF8-C0AB-41A5-89D8-4E80F08CD553}" destId="{E15A9F33-D5D4-4AB6-B71D-A82D040F49C1}" srcOrd="5" destOrd="0" presId="urn:microsoft.com/office/officeart/2005/8/layout/chevron1"/>
    <dgm:cxn modelId="{DE8E79A3-78DB-4294-B87E-3E32958021EE}" type="presParOf" srcId="{D3CCEFF8-C0AB-41A5-89D8-4E80F08CD553}" destId="{C7A8A435-C4CE-48CD-9E40-6F7299576DF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BA89DB-4570-4B64-A8A2-269D06C288C5}" type="doc">
      <dgm:prSet loTypeId="urn:microsoft.com/office/officeart/2005/8/layout/chevron1" loCatId="process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hr-HR"/>
        </a:p>
      </dgm:t>
    </dgm:pt>
    <dgm:pt modelId="{5F8E2E46-DA22-4224-AA06-8DBF3661F8CF}">
      <dgm:prSet/>
      <dgm:spPr/>
      <dgm:t>
        <a:bodyPr/>
        <a:lstStyle/>
        <a:p>
          <a:pPr rtl="0"/>
          <a:r>
            <a:rPr lang="hr-HR" dirty="0"/>
            <a:t>tlak pada</a:t>
          </a:r>
        </a:p>
      </dgm:t>
    </dgm:pt>
    <dgm:pt modelId="{63E1A5AF-A418-4B23-9CB5-7BAE12A83901}" type="parTrans" cxnId="{9E1431D7-703B-4086-9A64-A9B06DD5C7E3}">
      <dgm:prSet/>
      <dgm:spPr/>
      <dgm:t>
        <a:bodyPr/>
        <a:lstStyle/>
        <a:p>
          <a:endParaRPr lang="hr-HR"/>
        </a:p>
      </dgm:t>
    </dgm:pt>
    <dgm:pt modelId="{9A56A70A-5779-4A16-BF40-A491DABB5967}" type="sibTrans" cxnId="{9E1431D7-703B-4086-9A64-A9B06DD5C7E3}">
      <dgm:prSet/>
      <dgm:spPr/>
      <dgm:t>
        <a:bodyPr/>
        <a:lstStyle/>
        <a:p>
          <a:endParaRPr lang="hr-HR"/>
        </a:p>
      </dgm:t>
    </dgm:pt>
    <dgm:pt modelId="{501B327D-038E-45A7-B721-1A7A173B15DC}">
      <dgm:prSet/>
      <dgm:spPr/>
      <dgm:t>
        <a:bodyPr/>
        <a:lstStyle/>
        <a:p>
          <a:pPr rtl="0"/>
          <a:r>
            <a:rPr lang="hr-HR" dirty="0"/>
            <a:t>kukci lete nisko</a:t>
          </a:r>
        </a:p>
      </dgm:t>
    </dgm:pt>
    <dgm:pt modelId="{687587CA-1D1C-4250-991E-8B28F4F24252}" type="parTrans" cxnId="{ED1810D5-6ACC-4F0D-978B-35379A540624}">
      <dgm:prSet/>
      <dgm:spPr/>
      <dgm:t>
        <a:bodyPr/>
        <a:lstStyle/>
        <a:p>
          <a:endParaRPr lang="hr-HR"/>
        </a:p>
      </dgm:t>
    </dgm:pt>
    <dgm:pt modelId="{10DDA356-25A4-450F-837B-935A9B928C0A}" type="sibTrans" cxnId="{ED1810D5-6ACC-4F0D-978B-35379A540624}">
      <dgm:prSet/>
      <dgm:spPr/>
      <dgm:t>
        <a:bodyPr/>
        <a:lstStyle/>
        <a:p>
          <a:endParaRPr lang="hr-HR"/>
        </a:p>
      </dgm:t>
    </dgm:pt>
    <dgm:pt modelId="{940D7E9D-D825-4AB6-83F5-329EFDDE0BE6}">
      <dgm:prSet/>
      <dgm:spPr/>
      <dgm:t>
        <a:bodyPr/>
        <a:lstStyle/>
        <a:p>
          <a:pPr rtl="0"/>
          <a:r>
            <a:rPr lang="hr-HR" dirty="0"/>
            <a:t>lastavice love kukce</a:t>
          </a:r>
        </a:p>
      </dgm:t>
    </dgm:pt>
    <dgm:pt modelId="{A94A4004-EAA7-4196-8416-CC88F426AFF2}" type="parTrans" cxnId="{08B6EBE0-191B-435D-9DD6-D16A728F66D7}">
      <dgm:prSet/>
      <dgm:spPr/>
      <dgm:t>
        <a:bodyPr/>
        <a:lstStyle/>
        <a:p>
          <a:endParaRPr lang="hr-HR"/>
        </a:p>
      </dgm:t>
    </dgm:pt>
    <dgm:pt modelId="{459B070C-3277-418A-A588-05C37ABD579F}" type="sibTrans" cxnId="{08B6EBE0-191B-435D-9DD6-D16A728F66D7}">
      <dgm:prSet/>
      <dgm:spPr/>
      <dgm:t>
        <a:bodyPr/>
        <a:lstStyle/>
        <a:p>
          <a:endParaRPr lang="hr-HR"/>
        </a:p>
      </dgm:t>
    </dgm:pt>
    <dgm:pt modelId="{B5184B93-B656-44AD-8C39-27EF005B8422}">
      <dgm:prSet/>
      <dgm:spPr/>
      <dgm:t>
        <a:bodyPr/>
        <a:lstStyle/>
        <a:p>
          <a:pPr rtl="0"/>
          <a:r>
            <a:rPr lang="hr-HR"/>
            <a:t>približava se ciklona</a:t>
          </a:r>
        </a:p>
      </dgm:t>
    </dgm:pt>
    <dgm:pt modelId="{997478A7-067D-4D52-B526-2B6F16C8EEBB}" type="parTrans" cxnId="{E910011A-D7A6-449D-9AFD-DB2E815884CB}">
      <dgm:prSet/>
      <dgm:spPr/>
      <dgm:t>
        <a:bodyPr/>
        <a:lstStyle/>
        <a:p>
          <a:endParaRPr lang="hr-HR"/>
        </a:p>
      </dgm:t>
    </dgm:pt>
    <dgm:pt modelId="{FC3C2D51-49C4-4944-8386-43A5F6A3BC4D}" type="sibTrans" cxnId="{E910011A-D7A6-449D-9AFD-DB2E815884CB}">
      <dgm:prSet/>
      <dgm:spPr/>
      <dgm:t>
        <a:bodyPr/>
        <a:lstStyle/>
        <a:p>
          <a:endParaRPr lang="hr-HR"/>
        </a:p>
      </dgm:t>
    </dgm:pt>
    <dgm:pt modelId="{D3CCEFF8-C0AB-41A5-89D8-4E80F08CD553}" type="pres">
      <dgm:prSet presAssocID="{11BA89DB-4570-4B64-A8A2-269D06C288C5}" presName="Name0" presStyleCnt="0">
        <dgm:presLayoutVars>
          <dgm:dir/>
          <dgm:animLvl val="lvl"/>
          <dgm:resizeHandles val="exact"/>
        </dgm:presLayoutVars>
      </dgm:prSet>
      <dgm:spPr/>
    </dgm:pt>
    <dgm:pt modelId="{34E0C550-8213-412C-8BE7-AF0DDEA8205B}" type="pres">
      <dgm:prSet presAssocID="{5F8E2E46-DA22-4224-AA06-8DBF3661F8C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372965F-9AE4-403F-8F01-9A3DB9EDF232}" type="pres">
      <dgm:prSet presAssocID="{9A56A70A-5779-4A16-BF40-A491DABB5967}" presName="parTxOnlySpace" presStyleCnt="0"/>
      <dgm:spPr/>
    </dgm:pt>
    <dgm:pt modelId="{9FC7E2B9-F767-4EC4-8377-D0BDC989D8AA}" type="pres">
      <dgm:prSet presAssocID="{501B327D-038E-45A7-B721-1A7A173B15D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875A94E-D2AE-4129-9EC8-CB1480049A39}" type="pres">
      <dgm:prSet presAssocID="{10DDA356-25A4-450F-837B-935A9B928C0A}" presName="parTxOnlySpace" presStyleCnt="0"/>
      <dgm:spPr/>
    </dgm:pt>
    <dgm:pt modelId="{FE2F04C2-D7B1-47EF-992B-96021F45783F}" type="pres">
      <dgm:prSet presAssocID="{940D7E9D-D825-4AB6-83F5-329EFDDE0BE6}" presName="parTxOnly" presStyleLbl="node1" presStyleIdx="2" presStyleCnt="4" custLinFactNeighborX="4179" custLinFactNeighborY="28403">
        <dgm:presLayoutVars>
          <dgm:chMax val="0"/>
          <dgm:chPref val="0"/>
          <dgm:bulletEnabled val="1"/>
        </dgm:presLayoutVars>
      </dgm:prSet>
      <dgm:spPr/>
    </dgm:pt>
    <dgm:pt modelId="{E15A9F33-D5D4-4AB6-B71D-A82D040F49C1}" type="pres">
      <dgm:prSet presAssocID="{459B070C-3277-418A-A588-05C37ABD579F}" presName="parTxOnlySpace" presStyleCnt="0"/>
      <dgm:spPr/>
    </dgm:pt>
    <dgm:pt modelId="{C7A8A435-C4CE-48CD-9E40-6F7299576DFA}" type="pres">
      <dgm:prSet presAssocID="{B5184B93-B656-44AD-8C39-27EF005B842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910011A-D7A6-449D-9AFD-DB2E815884CB}" srcId="{11BA89DB-4570-4B64-A8A2-269D06C288C5}" destId="{B5184B93-B656-44AD-8C39-27EF005B8422}" srcOrd="3" destOrd="0" parTransId="{997478A7-067D-4D52-B526-2B6F16C8EEBB}" sibTransId="{FC3C2D51-49C4-4944-8386-43A5F6A3BC4D}"/>
    <dgm:cxn modelId="{B67DB772-471F-4EE7-94AD-61CD1A9D53B2}" type="presOf" srcId="{B5184B93-B656-44AD-8C39-27EF005B8422}" destId="{C7A8A435-C4CE-48CD-9E40-6F7299576DFA}" srcOrd="0" destOrd="0" presId="urn:microsoft.com/office/officeart/2005/8/layout/chevron1"/>
    <dgm:cxn modelId="{4DC9F058-D41B-4083-87CD-938113124EE3}" type="presOf" srcId="{501B327D-038E-45A7-B721-1A7A173B15DC}" destId="{9FC7E2B9-F767-4EC4-8377-D0BDC989D8AA}" srcOrd="0" destOrd="0" presId="urn:microsoft.com/office/officeart/2005/8/layout/chevron1"/>
    <dgm:cxn modelId="{A8DEAB8D-413E-4303-8A1F-4973A4814290}" type="presOf" srcId="{11BA89DB-4570-4B64-A8A2-269D06C288C5}" destId="{D3CCEFF8-C0AB-41A5-89D8-4E80F08CD553}" srcOrd="0" destOrd="0" presId="urn:microsoft.com/office/officeart/2005/8/layout/chevron1"/>
    <dgm:cxn modelId="{ED1810D5-6ACC-4F0D-978B-35379A540624}" srcId="{11BA89DB-4570-4B64-A8A2-269D06C288C5}" destId="{501B327D-038E-45A7-B721-1A7A173B15DC}" srcOrd="1" destOrd="0" parTransId="{687587CA-1D1C-4250-991E-8B28F4F24252}" sibTransId="{10DDA356-25A4-450F-837B-935A9B928C0A}"/>
    <dgm:cxn modelId="{9E1431D7-703B-4086-9A64-A9B06DD5C7E3}" srcId="{11BA89DB-4570-4B64-A8A2-269D06C288C5}" destId="{5F8E2E46-DA22-4224-AA06-8DBF3661F8CF}" srcOrd="0" destOrd="0" parTransId="{63E1A5AF-A418-4B23-9CB5-7BAE12A83901}" sibTransId="{9A56A70A-5779-4A16-BF40-A491DABB5967}"/>
    <dgm:cxn modelId="{E740C3D8-B1E3-4CE7-BCF9-81ECB2B3CA2A}" type="presOf" srcId="{5F8E2E46-DA22-4224-AA06-8DBF3661F8CF}" destId="{34E0C550-8213-412C-8BE7-AF0DDEA8205B}" srcOrd="0" destOrd="0" presId="urn:microsoft.com/office/officeart/2005/8/layout/chevron1"/>
    <dgm:cxn modelId="{08B6EBE0-191B-435D-9DD6-D16A728F66D7}" srcId="{11BA89DB-4570-4B64-A8A2-269D06C288C5}" destId="{940D7E9D-D825-4AB6-83F5-329EFDDE0BE6}" srcOrd="2" destOrd="0" parTransId="{A94A4004-EAA7-4196-8416-CC88F426AFF2}" sibTransId="{459B070C-3277-418A-A588-05C37ABD579F}"/>
    <dgm:cxn modelId="{AFB1EDF6-00E1-421C-B5BE-A1BBEFB31144}" type="presOf" srcId="{940D7E9D-D825-4AB6-83F5-329EFDDE0BE6}" destId="{FE2F04C2-D7B1-47EF-992B-96021F45783F}" srcOrd="0" destOrd="0" presId="urn:microsoft.com/office/officeart/2005/8/layout/chevron1"/>
    <dgm:cxn modelId="{2F3A1093-7210-4E13-80F4-67ED0637E663}" type="presParOf" srcId="{D3CCEFF8-C0AB-41A5-89D8-4E80F08CD553}" destId="{34E0C550-8213-412C-8BE7-AF0DDEA8205B}" srcOrd="0" destOrd="0" presId="urn:microsoft.com/office/officeart/2005/8/layout/chevron1"/>
    <dgm:cxn modelId="{BA3EA012-75B2-4EA6-A19D-04FE4752A911}" type="presParOf" srcId="{D3CCEFF8-C0AB-41A5-89D8-4E80F08CD553}" destId="{4372965F-9AE4-403F-8F01-9A3DB9EDF232}" srcOrd="1" destOrd="0" presId="urn:microsoft.com/office/officeart/2005/8/layout/chevron1"/>
    <dgm:cxn modelId="{F20B7286-950A-43A9-9A64-C3B8FBF85EFF}" type="presParOf" srcId="{D3CCEFF8-C0AB-41A5-89D8-4E80F08CD553}" destId="{9FC7E2B9-F767-4EC4-8377-D0BDC989D8AA}" srcOrd="2" destOrd="0" presId="urn:microsoft.com/office/officeart/2005/8/layout/chevron1"/>
    <dgm:cxn modelId="{2AC555E5-F139-4E53-A8F4-A76CB19512F2}" type="presParOf" srcId="{D3CCEFF8-C0AB-41A5-89D8-4E80F08CD553}" destId="{C875A94E-D2AE-4129-9EC8-CB1480049A39}" srcOrd="3" destOrd="0" presId="urn:microsoft.com/office/officeart/2005/8/layout/chevron1"/>
    <dgm:cxn modelId="{B1E5F1A1-933A-4E36-A915-77D483B9BDA6}" type="presParOf" srcId="{D3CCEFF8-C0AB-41A5-89D8-4E80F08CD553}" destId="{FE2F04C2-D7B1-47EF-992B-96021F45783F}" srcOrd="4" destOrd="0" presId="urn:microsoft.com/office/officeart/2005/8/layout/chevron1"/>
    <dgm:cxn modelId="{36BB0552-4CA4-4A56-AA9D-78109D8CF72B}" type="presParOf" srcId="{D3CCEFF8-C0AB-41A5-89D8-4E80F08CD553}" destId="{E15A9F33-D5D4-4AB6-B71D-A82D040F49C1}" srcOrd="5" destOrd="0" presId="urn:microsoft.com/office/officeart/2005/8/layout/chevron1"/>
    <dgm:cxn modelId="{19B238F0-C4E5-48B3-844F-E828B0DE6A9E}" type="presParOf" srcId="{D3CCEFF8-C0AB-41A5-89D8-4E80F08CD553}" destId="{C7A8A435-C4CE-48CD-9E40-6F7299576DF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BA89DB-4570-4B64-A8A2-269D06C288C5}" type="doc">
      <dgm:prSet loTypeId="urn:microsoft.com/office/officeart/2005/8/layout/chevron1" loCatId="process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hr-HR"/>
        </a:p>
      </dgm:t>
    </dgm:pt>
    <dgm:pt modelId="{5F8E2E46-DA22-4224-AA06-8DBF3661F8CF}">
      <dgm:prSet/>
      <dgm:spPr/>
      <dgm:t>
        <a:bodyPr/>
        <a:lstStyle/>
        <a:p>
          <a:pPr rtl="0"/>
          <a:r>
            <a:rPr lang="hr-HR" dirty="0" err="1"/>
            <a:t>rosso</a:t>
          </a:r>
          <a:r>
            <a:rPr lang="hr-HR" dirty="0"/>
            <a:t> di </a:t>
          </a:r>
          <a:r>
            <a:rPr lang="hr-HR" dirty="0" err="1"/>
            <a:t>sera</a:t>
          </a:r>
          <a:endParaRPr lang="hr-HR" dirty="0"/>
        </a:p>
      </dgm:t>
    </dgm:pt>
    <dgm:pt modelId="{63E1A5AF-A418-4B23-9CB5-7BAE12A83901}" type="parTrans" cxnId="{9E1431D7-703B-4086-9A64-A9B06DD5C7E3}">
      <dgm:prSet/>
      <dgm:spPr/>
      <dgm:t>
        <a:bodyPr/>
        <a:lstStyle/>
        <a:p>
          <a:endParaRPr lang="hr-HR"/>
        </a:p>
      </dgm:t>
    </dgm:pt>
    <dgm:pt modelId="{9A56A70A-5779-4A16-BF40-A491DABB5967}" type="sibTrans" cxnId="{9E1431D7-703B-4086-9A64-A9B06DD5C7E3}">
      <dgm:prSet/>
      <dgm:spPr/>
      <dgm:t>
        <a:bodyPr/>
        <a:lstStyle/>
        <a:p>
          <a:endParaRPr lang="hr-HR"/>
        </a:p>
      </dgm:t>
    </dgm:pt>
    <dgm:pt modelId="{501B327D-038E-45A7-B721-1A7A173B15DC}">
      <dgm:prSet/>
      <dgm:spPr/>
      <dgm:t>
        <a:bodyPr/>
        <a:lstStyle/>
        <a:p>
          <a:pPr rtl="0"/>
          <a:r>
            <a:rPr lang="hr-HR" dirty="0"/>
            <a:t>bel tempo si </a:t>
          </a:r>
          <a:r>
            <a:rPr lang="hr-HR" dirty="0" err="1"/>
            <a:t>spera</a:t>
          </a:r>
          <a:endParaRPr lang="hr-HR" dirty="0"/>
        </a:p>
      </dgm:t>
    </dgm:pt>
    <dgm:pt modelId="{687587CA-1D1C-4250-991E-8B28F4F24252}" type="parTrans" cxnId="{ED1810D5-6ACC-4F0D-978B-35379A540624}">
      <dgm:prSet/>
      <dgm:spPr/>
      <dgm:t>
        <a:bodyPr/>
        <a:lstStyle/>
        <a:p>
          <a:endParaRPr lang="hr-HR"/>
        </a:p>
      </dgm:t>
    </dgm:pt>
    <dgm:pt modelId="{10DDA356-25A4-450F-837B-935A9B928C0A}" type="sibTrans" cxnId="{ED1810D5-6ACC-4F0D-978B-35379A540624}">
      <dgm:prSet/>
      <dgm:spPr/>
      <dgm:t>
        <a:bodyPr/>
        <a:lstStyle/>
        <a:p>
          <a:endParaRPr lang="hr-HR"/>
        </a:p>
      </dgm:t>
    </dgm:pt>
    <dgm:pt modelId="{940D7E9D-D825-4AB6-83F5-329EFDDE0BE6}">
      <dgm:prSet/>
      <dgm:spPr/>
      <dgm:t>
        <a:bodyPr/>
        <a:lstStyle/>
        <a:p>
          <a:pPr rtl="0"/>
          <a:r>
            <a:rPr lang="hr-HR" dirty="0" err="1"/>
            <a:t>rosso</a:t>
          </a:r>
          <a:r>
            <a:rPr lang="hr-HR" dirty="0"/>
            <a:t> di </a:t>
          </a:r>
          <a:r>
            <a:rPr lang="hr-HR" dirty="0" err="1"/>
            <a:t>mattina</a:t>
          </a:r>
          <a:endParaRPr lang="hr-HR" dirty="0"/>
        </a:p>
      </dgm:t>
    </dgm:pt>
    <dgm:pt modelId="{A94A4004-EAA7-4196-8416-CC88F426AFF2}" type="parTrans" cxnId="{08B6EBE0-191B-435D-9DD6-D16A728F66D7}">
      <dgm:prSet/>
      <dgm:spPr/>
      <dgm:t>
        <a:bodyPr/>
        <a:lstStyle/>
        <a:p>
          <a:endParaRPr lang="hr-HR"/>
        </a:p>
      </dgm:t>
    </dgm:pt>
    <dgm:pt modelId="{459B070C-3277-418A-A588-05C37ABD579F}" type="sibTrans" cxnId="{08B6EBE0-191B-435D-9DD6-D16A728F66D7}">
      <dgm:prSet/>
      <dgm:spPr/>
      <dgm:t>
        <a:bodyPr/>
        <a:lstStyle/>
        <a:p>
          <a:endParaRPr lang="hr-HR"/>
        </a:p>
      </dgm:t>
    </dgm:pt>
    <dgm:pt modelId="{B5184B93-B656-44AD-8C39-27EF005B8422}">
      <dgm:prSet/>
      <dgm:spPr/>
      <dgm:t>
        <a:bodyPr/>
        <a:lstStyle/>
        <a:p>
          <a:pPr rtl="0"/>
          <a:r>
            <a:rPr lang="hr-HR" dirty="0" err="1"/>
            <a:t>prepara</a:t>
          </a:r>
          <a:r>
            <a:rPr lang="hr-HR" dirty="0"/>
            <a:t> la </a:t>
          </a:r>
          <a:r>
            <a:rPr lang="hr-HR" dirty="0" err="1"/>
            <a:t>mantellina</a:t>
          </a:r>
          <a:endParaRPr lang="hr-HR" dirty="0"/>
        </a:p>
      </dgm:t>
    </dgm:pt>
    <dgm:pt modelId="{997478A7-067D-4D52-B526-2B6F16C8EEBB}" type="parTrans" cxnId="{E910011A-D7A6-449D-9AFD-DB2E815884CB}">
      <dgm:prSet/>
      <dgm:spPr/>
      <dgm:t>
        <a:bodyPr/>
        <a:lstStyle/>
        <a:p>
          <a:endParaRPr lang="hr-HR"/>
        </a:p>
      </dgm:t>
    </dgm:pt>
    <dgm:pt modelId="{FC3C2D51-49C4-4944-8386-43A5F6A3BC4D}" type="sibTrans" cxnId="{E910011A-D7A6-449D-9AFD-DB2E815884CB}">
      <dgm:prSet/>
      <dgm:spPr/>
      <dgm:t>
        <a:bodyPr/>
        <a:lstStyle/>
        <a:p>
          <a:endParaRPr lang="hr-HR"/>
        </a:p>
      </dgm:t>
    </dgm:pt>
    <dgm:pt modelId="{D3CCEFF8-C0AB-41A5-89D8-4E80F08CD553}" type="pres">
      <dgm:prSet presAssocID="{11BA89DB-4570-4B64-A8A2-269D06C288C5}" presName="Name0" presStyleCnt="0">
        <dgm:presLayoutVars>
          <dgm:dir/>
          <dgm:animLvl val="lvl"/>
          <dgm:resizeHandles val="exact"/>
        </dgm:presLayoutVars>
      </dgm:prSet>
      <dgm:spPr/>
    </dgm:pt>
    <dgm:pt modelId="{34E0C550-8213-412C-8BE7-AF0DDEA8205B}" type="pres">
      <dgm:prSet presAssocID="{5F8E2E46-DA22-4224-AA06-8DBF3661F8C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372965F-9AE4-403F-8F01-9A3DB9EDF232}" type="pres">
      <dgm:prSet presAssocID="{9A56A70A-5779-4A16-BF40-A491DABB5967}" presName="parTxOnlySpace" presStyleCnt="0"/>
      <dgm:spPr/>
    </dgm:pt>
    <dgm:pt modelId="{9FC7E2B9-F767-4EC4-8377-D0BDC989D8AA}" type="pres">
      <dgm:prSet presAssocID="{501B327D-038E-45A7-B721-1A7A173B15D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875A94E-D2AE-4129-9EC8-CB1480049A39}" type="pres">
      <dgm:prSet presAssocID="{10DDA356-25A4-450F-837B-935A9B928C0A}" presName="parTxOnlySpace" presStyleCnt="0"/>
      <dgm:spPr/>
    </dgm:pt>
    <dgm:pt modelId="{FE2F04C2-D7B1-47EF-992B-96021F45783F}" type="pres">
      <dgm:prSet presAssocID="{940D7E9D-D825-4AB6-83F5-329EFDDE0BE6}" presName="parTxOnly" presStyleLbl="node1" presStyleIdx="2" presStyleCnt="4" custLinFactNeighborX="4179" custLinFactNeighborY="28403">
        <dgm:presLayoutVars>
          <dgm:chMax val="0"/>
          <dgm:chPref val="0"/>
          <dgm:bulletEnabled val="1"/>
        </dgm:presLayoutVars>
      </dgm:prSet>
      <dgm:spPr/>
    </dgm:pt>
    <dgm:pt modelId="{E15A9F33-D5D4-4AB6-B71D-A82D040F49C1}" type="pres">
      <dgm:prSet presAssocID="{459B070C-3277-418A-A588-05C37ABD579F}" presName="parTxOnlySpace" presStyleCnt="0"/>
      <dgm:spPr/>
    </dgm:pt>
    <dgm:pt modelId="{C7A8A435-C4CE-48CD-9E40-6F7299576DFA}" type="pres">
      <dgm:prSet presAssocID="{B5184B93-B656-44AD-8C39-27EF005B842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910011A-D7A6-449D-9AFD-DB2E815884CB}" srcId="{11BA89DB-4570-4B64-A8A2-269D06C288C5}" destId="{B5184B93-B656-44AD-8C39-27EF005B8422}" srcOrd="3" destOrd="0" parTransId="{997478A7-067D-4D52-B526-2B6F16C8EEBB}" sibTransId="{FC3C2D51-49C4-4944-8386-43A5F6A3BC4D}"/>
    <dgm:cxn modelId="{23C7372F-81C0-4663-B6A6-88F8C93B0732}" type="presOf" srcId="{5F8E2E46-DA22-4224-AA06-8DBF3661F8CF}" destId="{34E0C550-8213-412C-8BE7-AF0DDEA8205B}" srcOrd="0" destOrd="0" presId="urn:microsoft.com/office/officeart/2005/8/layout/chevron1"/>
    <dgm:cxn modelId="{41BC4E39-1BFB-4BF0-A50F-90736F020A15}" type="presOf" srcId="{B5184B93-B656-44AD-8C39-27EF005B8422}" destId="{C7A8A435-C4CE-48CD-9E40-6F7299576DFA}" srcOrd="0" destOrd="0" presId="urn:microsoft.com/office/officeart/2005/8/layout/chevron1"/>
    <dgm:cxn modelId="{479153BD-E196-4378-BB48-B6C0FDC2792F}" type="presOf" srcId="{501B327D-038E-45A7-B721-1A7A173B15DC}" destId="{9FC7E2B9-F767-4EC4-8377-D0BDC989D8AA}" srcOrd="0" destOrd="0" presId="urn:microsoft.com/office/officeart/2005/8/layout/chevron1"/>
    <dgm:cxn modelId="{B1B640D2-426A-4391-9E4C-7062E07D3EE9}" type="presOf" srcId="{940D7E9D-D825-4AB6-83F5-329EFDDE0BE6}" destId="{FE2F04C2-D7B1-47EF-992B-96021F45783F}" srcOrd="0" destOrd="0" presId="urn:microsoft.com/office/officeart/2005/8/layout/chevron1"/>
    <dgm:cxn modelId="{ED1810D5-6ACC-4F0D-978B-35379A540624}" srcId="{11BA89DB-4570-4B64-A8A2-269D06C288C5}" destId="{501B327D-038E-45A7-B721-1A7A173B15DC}" srcOrd="1" destOrd="0" parTransId="{687587CA-1D1C-4250-991E-8B28F4F24252}" sibTransId="{10DDA356-25A4-450F-837B-935A9B928C0A}"/>
    <dgm:cxn modelId="{9E1431D7-703B-4086-9A64-A9B06DD5C7E3}" srcId="{11BA89DB-4570-4B64-A8A2-269D06C288C5}" destId="{5F8E2E46-DA22-4224-AA06-8DBF3661F8CF}" srcOrd="0" destOrd="0" parTransId="{63E1A5AF-A418-4B23-9CB5-7BAE12A83901}" sibTransId="{9A56A70A-5779-4A16-BF40-A491DABB5967}"/>
    <dgm:cxn modelId="{08B6EBE0-191B-435D-9DD6-D16A728F66D7}" srcId="{11BA89DB-4570-4B64-A8A2-269D06C288C5}" destId="{940D7E9D-D825-4AB6-83F5-329EFDDE0BE6}" srcOrd="2" destOrd="0" parTransId="{A94A4004-EAA7-4196-8416-CC88F426AFF2}" sibTransId="{459B070C-3277-418A-A588-05C37ABD579F}"/>
    <dgm:cxn modelId="{7A5230E5-71FC-4CAE-9D13-B475A7AB4E36}" type="presOf" srcId="{11BA89DB-4570-4B64-A8A2-269D06C288C5}" destId="{D3CCEFF8-C0AB-41A5-89D8-4E80F08CD553}" srcOrd="0" destOrd="0" presId="urn:microsoft.com/office/officeart/2005/8/layout/chevron1"/>
    <dgm:cxn modelId="{62F35F56-AA08-43BA-AE95-AA56620130C7}" type="presParOf" srcId="{D3CCEFF8-C0AB-41A5-89D8-4E80F08CD553}" destId="{34E0C550-8213-412C-8BE7-AF0DDEA8205B}" srcOrd="0" destOrd="0" presId="urn:microsoft.com/office/officeart/2005/8/layout/chevron1"/>
    <dgm:cxn modelId="{94E7EFF3-ED95-4846-AD49-BAEE3AB04866}" type="presParOf" srcId="{D3CCEFF8-C0AB-41A5-89D8-4E80F08CD553}" destId="{4372965F-9AE4-403F-8F01-9A3DB9EDF232}" srcOrd="1" destOrd="0" presId="urn:microsoft.com/office/officeart/2005/8/layout/chevron1"/>
    <dgm:cxn modelId="{F9CD5EFB-66C8-4AA1-9306-A24BC8026E59}" type="presParOf" srcId="{D3CCEFF8-C0AB-41A5-89D8-4E80F08CD553}" destId="{9FC7E2B9-F767-4EC4-8377-D0BDC989D8AA}" srcOrd="2" destOrd="0" presId="urn:microsoft.com/office/officeart/2005/8/layout/chevron1"/>
    <dgm:cxn modelId="{778577BD-3BCA-4E5A-B6E4-A34AB8CFBEBA}" type="presParOf" srcId="{D3CCEFF8-C0AB-41A5-89D8-4E80F08CD553}" destId="{C875A94E-D2AE-4129-9EC8-CB1480049A39}" srcOrd="3" destOrd="0" presId="urn:microsoft.com/office/officeart/2005/8/layout/chevron1"/>
    <dgm:cxn modelId="{01EA6CF9-A9DD-4CB6-A5EB-82FBDEACE080}" type="presParOf" srcId="{D3CCEFF8-C0AB-41A5-89D8-4E80F08CD553}" destId="{FE2F04C2-D7B1-47EF-992B-96021F45783F}" srcOrd="4" destOrd="0" presId="urn:microsoft.com/office/officeart/2005/8/layout/chevron1"/>
    <dgm:cxn modelId="{0E025234-EFCB-497E-8B5E-488972F2F956}" type="presParOf" srcId="{D3CCEFF8-C0AB-41A5-89D8-4E80F08CD553}" destId="{E15A9F33-D5D4-4AB6-B71D-A82D040F49C1}" srcOrd="5" destOrd="0" presId="urn:microsoft.com/office/officeart/2005/8/layout/chevron1"/>
    <dgm:cxn modelId="{CCD6A2B2-ED13-4CBB-9E95-7F753BE8F398}" type="presParOf" srcId="{D3CCEFF8-C0AB-41A5-89D8-4E80F08CD553}" destId="{C7A8A435-C4CE-48CD-9E40-6F7299576DF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BA89DB-4570-4B64-A8A2-269D06C288C5}" type="doc">
      <dgm:prSet loTypeId="urn:microsoft.com/office/officeart/2005/8/layout/chevron1" loCatId="process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hr-HR"/>
        </a:p>
      </dgm:t>
    </dgm:pt>
    <dgm:pt modelId="{5F8E2E46-DA22-4224-AA06-8DBF3661F8CF}">
      <dgm:prSet/>
      <dgm:spPr/>
      <dgm:t>
        <a:bodyPr/>
        <a:lstStyle/>
        <a:p>
          <a:pPr rtl="0"/>
          <a:r>
            <a:rPr lang="hr-HR" dirty="0"/>
            <a:t>se </a:t>
          </a:r>
          <a:r>
            <a:rPr lang="hr-HR" dirty="0" err="1"/>
            <a:t>vien</a:t>
          </a:r>
          <a:r>
            <a:rPr lang="hr-HR" dirty="0"/>
            <a:t> de </a:t>
          </a:r>
          <a:r>
            <a:rPr lang="hr-HR" dirty="0" err="1"/>
            <a:t>ponente</a:t>
          </a:r>
          <a:endParaRPr lang="hr-HR" dirty="0"/>
        </a:p>
      </dgm:t>
    </dgm:pt>
    <dgm:pt modelId="{63E1A5AF-A418-4B23-9CB5-7BAE12A83901}" type="parTrans" cxnId="{9E1431D7-703B-4086-9A64-A9B06DD5C7E3}">
      <dgm:prSet/>
      <dgm:spPr/>
      <dgm:t>
        <a:bodyPr/>
        <a:lstStyle/>
        <a:p>
          <a:endParaRPr lang="hr-HR"/>
        </a:p>
      </dgm:t>
    </dgm:pt>
    <dgm:pt modelId="{9A56A70A-5779-4A16-BF40-A491DABB5967}" type="sibTrans" cxnId="{9E1431D7-703B-4086-9A64-A9B06DD5C7E3}">
      <dgm:prSet/>
      <dgm:spPr/>
      <dgm:t>
        <a:bodyPr/>
        <a:lstStyle/>
        <a:p>
          <a:endParaRPr lang="hr-HR"/>
        </a:p>
      </dgm:t>
    </dgm:pt>
    <dgm:pt modelId="{501B327D-038E-45A7-B721-1A7A173B15DC}">
      <dgm:prSet/>
      <dgm:spPr/>
      <dgm:t>
        <a:bodyPr/>
        <a:lstStyle/>
        <a:p>
          <a:pPr rtl="0"/>
          <a:r>
            <a:rPr lang="hr-HR" dirty="0" err="1"/>
            <a:t>non</a:t>
          </a:r>
          <a:r>
            <a:rPr lang="hr-HR" dirty="0"/>
            <a:t> </a:t>
          </a:r>
          <a:r>
            <a:rPr lang="hr-HR" dirty="0" err="1"/>
            <a:t>vien</a:t>
          </a:r>
          <a:r>
            <a:rPr lang="hr-HR" dirty="0"/>
            <a:t> </a:t>
          </a:r>
          <a:r>
            <a:rPr lang="hr-HR" dirty="0" err="1"/>
            <a:t>per</a:t>
          </a:r>
          <a:r>
            <a:rPr lang="hr-HR" dirty="0"/>
            <a:t> </a:t>
          </a:r>
          <a:r>
            <a:rPr lang="hr-HR" dirty="0" err="1"/>
            <a:t>niente</a:t>
          </a:r>
          <a:endParaRPr lang="hr-HR" dirty="0"/>
        </a:p>
      </dgm:t>
    </dgm:pt>
    <dgm:pt modelId="{687587CA-1D1C-4250-991E-8B28F4F24252}" type="parTrans" cxnId="{ED1810D5-6ACC-4F0D-978B-35379A540624}">
      <dgm:prSet/>
      <dgm:spPr/>
      <dgm:t>
        <a:bodyPr/>
        <a:lstStyle/>
        <a:p>
          <a:endParaRPr lang="hr-HR"/>
        </a:p>
      </dgm:t>
    </dgm:pt>
    <dgm:pt modelId="{10DDA356-25A4-450F-837B-935A9B928C0A}" type="sibTrans" cxnId="{ED1810D5-6ACC-4F0D-978B-35379A540624}">
      <dgm:prSet/>
      <dgm:spPr/>
      <dgm:t>
        <a:bodyPr/>
        <a:lstStyle/>
        <a:p>
          <a:endParaRPr lang="hr-HR"/>
        </a:p>
      </dgm:t>
    </dgm:pt>
    <dgm:pt modelId="{D3CCEFF8-C0AB-41A5-89D8-4E80F08CD553}" type="pres">
      <dgm:prSet presAssocID="{11BA89DB-4570-4B64-A8A2-269D06C288C5}" presName="Name0" presStyleCnt="0">
        <dgm:presLayoutVars>
          <dgm:dir/>
          <dgm:animLvl val="lvl"/>
          <dgm:resizeHandles val="exact"/>
        </dgm:presLayoutVars>
      </dgm:prSet>
      <dgm:spPr/>
    </dgm:pt>
    <dgm:pt modelId="{34E0C550-8213-412C-8BE7-AF0DDEA8205B}" type="pres">
      <dgm:prSet presAssocID="{5F8E2E46-DA22-4224-AA06-8DBF3661F8CF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4372965F-9AE4-403F-8F01-9A3DB9EDF232}" type="pres">
      <dgm:prSet presAssocID="{9A56A70A-5779-4A16-BF40-A491DABB5967}" presName="parTxOnlySpace" presStyleCnt="0"/>
      <dgm:spPr/>
    </dgm:pt>
    <dgm:pt modelId="{9FC7E2B9-F767-4EC4-8377-D0BDC989D8AA}" type="pres">
      <dgm:prSet presAssocID="{501B327D-038E-45A7-B721-1A7A173B15DC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92290D0D-F23B-44C3-8C06-5D0F8D514CA0}" type="presOf" srcId="{11BA89DB-4570-4B64-A8A2-269D06C288C5}" destId="{D3CCEFF8-C0AB-41A5-89D8-4E80F08CD553}" srcOrd="0" destOrd="0" presId="urn:microsoft.com/office/officeart/2005/8/layout/chevron1"/>
    <dgm:cxn modelId="{4D9A33C6-BA13-4C98-9A8C-3D80E353D1B6}" type="presOf" srcId="{5F8E2E46-DA22-4224-AA06-8DBF3661F8CF}" destId="{34E0C550-8213-412C-8BE7-AF0DDEA8205B}" srcOrd="0" destOrd="0" presId="urn:microsoft.com/office/officeart/2005/8/layout/chevron1"/>
    <dgm:cxn modelId="{11BDE1CA-4BF3-4155-A887-BC6DD0B016D8}" type="presOf" srcId="{501B327D-038E-45A7-B721-1A7A173B15DC}" destId="{9FC7E2B9-F767-4EC4-8377-D0BDC989D8AA}" srcOrd="0" destOrd="0" presId="urn:microsoft.com/office/officeart/2005/8/layout/chevron1"/>
    <dgm:cxn modelId="{ED1810D5-6ACC-4F0D-978B-35379A540624}" srcId="{11BA89DB-4570-4B64-A8A2-269D06C288C5}" destId="{501B327D-038E-45A7-B721-1A7A173B15DC}" srcOrd="1" destOrd="0" parTransId="{687587CA-1D1C-4250-991E-8B28F4F24252}" sibTransId="{10DDA356-25A4-450F-837B-935A9B928C0A}"/>
    <dgm:cxn modelId="{9E1431D7-703B-4086-9A64-A9B06DD5C7E3}" srcId="{11BA89DB-4570-4B64-A8A2-269D06C288C5}" destId="{5F8E2E46-DA22-4224-AA06-8DBF3661F8CF}" srcOrd="0" destOrd="0" parTransId="{63E1A5AF-A418-4B23-9CB5-7BAE12A83901}" sibTransId="{9A56A70A-5779-4A16-BF40-A491DABB5967}"/>
    <dgm:cxn modelId="{69F5B7FB-1EE9-4E90-8F16-D855BA274DA2}" type="presParOf" srcId="{D3CCEFF8-C0AB-41A5-89D8-4E80F08CD553}" destId="{34E0C550-8213-412C-8BE7-AF0DDEA8205B}" srcOrd="0" destOrd="0" presId="urn:microsoft.com/office/officeart/2005/8/layout/chevron1"/>
    <dgm:cxn modelId="{4D766D5A-A813-494E-A808-DCF396C2D6FB}" type="presParOf" srcId="{D3CCEFF8-C0AB-41A5-89D8-4E80F08CD553}" destId="{4372965F-9AE4-403F-8F01-9A3DB9EDF232}" srcOrd="1" destOrd="0" presId="urn:microsoft.com/office/officeart/2005/8/layout/chevron1"/>
    <dgm:cxn modelId="{4F296EB8-0963-4A09-8FBD-0B18DA327657}" type="presParOf" srcId="{D3CCEFF8-C0AB-41A5-89D8-4E80F08CD553}" destId="{9FC7E2B9-F767-4EC4-8377-D0BDC989D8A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4DA680-52DD-4D7E-934B-A528920285B2}" type="doc">
      <dgm:prSet loTypeId="urn:microsoft.com/office/officeart/2005/8/layout/hierarchy4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hr-HR"/>
        </a:p>
      </dgm:t>
    </dgm:pt>
    <dgm:pt modelId="{001F2790-6CC5-4504-A04A-E459794BF552}">
      <dgm:prSet/>
      <dgm:spPr/>
      <dgm:t>
        <a:bodyPr/>
        <a:lstStyle/>
        <a:p>
          <a:pPr rtl="0"/>
          <a:r>
            <a:rPr lang="hr-HR"/>
            <a:t>prema metodi</a:t>
          </a:r>
        </a:p>
      </dgm:t>
    </dgm:pt>
    <dgm:pt modelId="{6FB08338-3460-4ABF-AE55-55CBF3E44E23}" type="parTrans" cxnId="{384E0345-7C7E-4277-BA30-962C1D0E9BE7}">
      <dgm:prSet/>
      <dgm:spPr/>
      <dgm:t>
        <a:bodyPr/>
        <a:lstStyle/>
        <a:p>
          <a:endParaRPr lang="hr-HR"/>
        </a:p>
      </dgm:t>
    </dgm:pt>
    <dgm:pt modelId="{EC6A268A-31D4-4B6B-8629-C33DD68B93DF}" type="sibTrans" cxnId="{384E0345-7C7E-4277-BA30-962C1D0E9BE7}">
      <dgm:prSet/>
      <dgm:spPr/>
      <dgm:t>
        <a:bodyPr/>
        <a:lstStyle/>
        <a:p>
          <a:endParaRPr lang="hr-HR"/>
        </a:p>
      </dgm:t>
    </dgm:pt>
    <dgm:pt modelId="{7F7993C4-D614-4D44-9E99-94FD20E7C015}">
      <dgm:prSet/>
      <dgm:spPr/>
      <dgm:t>
        <a:bodyPr/>
        <a:lstStyle/>
        <a:p>
          <a:pPr rtl="0"/>
          <a:r>
            <a:rPr lang="hr-HR"/>
            <a:t>subjektivna </a:t>
          </a:r>
        </a:p>
      </dgm:t>
    </dgm:pt>
    <dgm:pt modelId="{F0C2BB8A-6922-4BFC-897C-4401F039154B}" type="parTrans" cxnId="{C241DCE9-B2DC-4F39-8176-1239D3C084C2}">
      <dgm:prSet/>
      <dgm:spPr/>
      <dgm:t>
        <a:bodyPr/>
        <a:lstStyle/>
        <a:p>
          <a:endParaRPr lang="hr-HR"/>
        </a:p>
      </dgm:t>
    </dgm:pt>
    <dgm:pt modelId="{A69DE506-6ABB-477F-8E01-64413E13F66F}" type="sibTrans" cxnId="{C241DCE9-B2DC-4F39-8176-1239D3C084C2}">
      <dgm:prSet/>
      <dgm:spPr/>
      <dgm:t>
        <a:bodyPr/>
        <a:lstStyle/>
        <a:p>
          <a:endParaRPr lang="hr-HR"/>
        </a:p>
      </dgm:t>
    </dgm:pt>
    <dgm:pt modelId="{26AA50A0-825C-44D8-9BE8-5F14F4A77B96}">
      <dgm:prSet/>
      <dgm:spPr/>
      <dgm:t>
        <a:bodyPr/>
        <a:lstStyle/>
        <a:p>
          <a:pPr rtl="0"/>
          <a:r>
            <a:rPr lang="hr-HR"/>
            <a:t>osobno iskustvo prognostičara (prethodni slajd)</a:t>
          </a:r>
        </a:p>
      </dgm:t>
    </dgm:pt>
    <dgm:pt modelId="{78753AA7-E81E-44AD-8469-21DF7DB9EC13}" type="parTrans" cxnId="{72F83B25-9936-48F6-99B7-F9EA26CE6E48}">
      <dgm:prSet/>
      <dgm:spPr/>
      <dgm:t>
        <a:bodyPr/>
        <a:lstStyle/>
        <a:p>
          <a:endParaRPr lang="hr-HR"/>
        </a:p>
      </dgm:t>
    </dgm:pt>
    <dgm:pt modelId="{82F37C3A-D00E-4890-BF4B-84025D7018F9}" type="sibTrans" cxnId="{72F83B25-9936-48F6-99B7-F9EA26CE6E48}">
      <dgm:prSet/>
      <dgm:spPr/>
      <dgm:t>
        <a:bodyPr/>
        <a:lstStyle/>
        <a:p>
          <a:endParaRPr lang="hr-HR"/>
        </a:p>
      </dgm:t>
    </dgm:pt>
    <dgm:pt modelId="{872A389A-4D04-477A-B6FA-FDE07388632B}">
      <dgm:prSet/>
      <dgm:spPr/>
      <dgm:t>
        <a:bodyPr/>
        <a:lstStyle/>
        <a:p>
          <a:pPr rtl="0"/>
          <a:r>
            <a:rPr lang="hr-HR"/>
            <a:t>objektivna </a:t>
          </a:r>
        </a:p>
      </dgm:t>
    </dgm:pt>
    <dgm:pt modelId="{241AE6C8-DF49-4FE5-828E-72A35CC21441}" type="parTrans" cxnId="{64E70C4D-845C-4307-8078-835C99B884AC}">
      <dgm:prSet/>
      <dgm:spPr/>
      <dgm:t>
        <a:bodyPr/>
        <a:lstStyle/>
        <a:p>
          <a:endParaRPr lang="hr-HR"/>
        </a:p>
      </dgm:t>
    </dgm:pt>
    <dgm:pt modelId="{12B8AD36-B2B8-4317-80BC-B34D19E5979B}" type="sibTrans" cxnId="{64E70C4D-845C-4307-8078-835C99B884AC}">
      <dgm:prSet/>
      <dgm:spPr/>
      <dgm:t>
        <a:bodyPr/>
        <a:lstStyle/>
        <a:p>
          <a:endParaRPr lang="hr-HR"/>
        </a:p>
      </dgm:t>
    </dgm:pt>
    <dgm:pt modelId="{9F81473A-056A-474F-BCA5-4FA7443802AC}">
      <dgm:prSet/>
      <dgm:spPr/>
      <dgm:t>
        <a:bodyPr/>
        <a:lstStyle/>
        <a:p>
          <a:pPr rtl="0"/>
          <a:r>
            <a:rPr lang="hr-HR"/>
            <a:t>matematički modeli</a:t>
          </a:r>
        </a:p>
      </dgm:t>
    </dgm:pt>
    <dgm:pt modelId="{556EBE49-B528-4D8E-97B7-261C1E9323EF}" type="parTrans" cxnId="{92E7A994-63B0-4509-A531-52730F92746D}">
      <dgm:prSet/>
      <dgm:spPr/>
      <dgm:t>
        <a:bodyPr/>
        <a:lstStyle/>
        <a:p>
          <a:endParaRPr lang="hr-HR"/>
        </a:p>
      </dgm:t>
    </dgm:pt>
    <dgm:pt modelId="{870A8CDC-701F-44E6-9DB5-A140C302F280}" type="sibTrans" cxnId="{92E7A994-63B0-4509-A531-52730F92746D}">
      <dgm:prSet/>
      <dgm:spPr/>
      <dgm:t>
        <a:bodyPr/>
        <a:lstStyle/>
        <a:p>
          <a:endParaRPr lang="hr-HR"/>
        </a:p>
      </dgm:t>
    </dgm:pt>
    <dgm:pt modelId="{8AB64EC4-4281-4978-9C42-D817914757E1}" type="pres">
      <dgm:prSet presAssocID="{124DA680-52DD-4D7E-934B-A528920285B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2A39B07-F53B-484A-9E93-8B569925491B}" type="pres">
      <dgm:prSet presAssocID="{001F2790-6CC5-4504-A04A-E459794BF552}" presName="vertOne" presStyleCnt="0"/>
      <dgm:spPr/>
    </dgm:pt>
    <dgm:pt modelId="{F823C2F4-77BB-4D9D-B153-682561A77E59}" type="pres">
      <dgm:prSet presAssocID="{001F2790-6CC5-4504-A04A-E459794BF552}" presName="txOne" presStyleLbl="node0" presStyleIdx="0" presStyleCnt="1">
        <dgm:presLayoutVars>
          <dgm:chPref val="3"/>
        </dgm:presLayoutVars>
      </dgm:prSet>
      <dgm:spPr/>
    </dgm:pt>
    <dgm:pt modelId="{804A8CC1-CB6E-4D89-BEF5-06876B3ACA3A}" type="pres">
      <dgm:prSet presAssocID="{001F2790-6CC5-4504-A04A-E459794BF552}" presName="parTransOne" presStyleCnt="0"/>
      <dgm:spPr/>
    </dgm:pt>
    <dgm:pt modelId="{69D3803E-645A-4E2E-B3BD-07F042096C3E}" type="pres">
      <dgm:prSet presAssocID="{001F2790-6CC5-4504-A04A-E459794BF552}" presName="horzOne" presStyleCnt="0"/>
      <dgm:spPr/>
    </dgm:pt>
    <dgm:pt modelId="{6689D460-03B7-44E4-9736-B75C19C1C988}" type="pres">
      <dgm:prSet presAssocID="{7F7993C4-D614-4D44-9E99-94FD20E7C015}" presName="vertTwo" presStyleCnt="0"/>
      <dgm:spPr/>
    </dgm:pt>
    <dgm:pt modelId="{7353705B-7A06-4317-A932-8002C68533E6}" type="pres">
      <dgm:prSet presAssocID="{7F7993C4-D614-4D44-9E99-94FD20E7C015}" presName="txTwo" presStyleLbl="node2" presStyleIdx="0" presStyleCnt="2">
        <dgm:presLayoutVars>
          <dgm:chPref val="3"/>
        </dgm:presLayoutVars>
      </dgm:prSet>
      <dgm:spPr/>
    </dgm:pt>
    <dgm:pt modelId="{37B7F398-7F2A-4C5D-8D18-77DF8EFB2B3E}" type="pres">
      <dgm:prSet presAssocID="{7F7993C4-D614-4D44-9E99-94FD20E7C015}" presName="parTransTwo" presStyleCnt="0"/>
      <dgm:spPr/>
    </dgm:pt>
    <dgm:pt modelId="{4D4366C3-1A65-4176-9131-6039324F1C15}" type="pres">
      <dgm:prSet presAssocID="{7F7993C4-D614-4D44-9E99-94FD20E7C015}" presName="horzTwo" presStyleCnt="0"/>
      <dgm:spPr/>
    </dgm:pt>
    <dgm:pt modelId="{BB5E7A9C-5EF1-41C3-97D6-F5760F612DBF}" type="pres">
      <dgm:prSet presAssocID="{26AA50A0-825C-44D8-9BE8-5F14F4A77B96}" presName="vertThree" presStyleCnt="0"/>
      <dgm:spPr/>
    </dgm:pt>
    <dgm:pt modelId="{EBE556E0-792B-427D-A89F-F329834D4EBF}" type="pres">
      <dgm:prSet presAssocID="{26AA50A0-825C-44D8-9BE8-5F14F4A77B96}" presName="txThree" presStyleLbl="node3" presStyleIdx="0" presStyleCnt="2">
        <dgm:presLayoutVars>
          <dgm:chPref val="3"/>
        </dgm:presLayoutVars>
      </dgm:prSet>
      <dgm:spPr/>
    </dgm:pt>
    <dgm:pt modelId="{04CE7D89-92BC-458F-8D35-B2C4B763EF37}" type="pres">
      <dgm:prSet presAssocID="{26AA50A0-825C-44D8-9BE8-5F14F4A77B96}" presName="horzThree" presStyleCnt="0"/>
      <dgm:spPr/>
    </dgm:pt>
    <dgm:pt modelId="{8232B608-588F-4AA2-800E-CF701C3B90DE}" type="pres">
      <dgm:prSet presAssocID="{A69DE506-6ABB-477F-8E01-64413E13F66F}" presName="sibSpaceTwo" presStyleCnt="0"/>
      <dgm:spPr/>
    </dgm:pt>
    <dgm:pt modelId="{B5009C60-35C0-4CDB-BB44-6938BC27484B}" type="pres">
      <dgm:prSet presAssocID="{872A389A-4D04-477A-B6FA-FDE07388632B}" presName="vertTwo" presStyleCnt="0"/>
      <dgm:spPr/>
    </dgm:pt>
    <dgm:pt modelId="{9A76B042-CE29-4FAD-B521-5E4F555D6BD1}" type="pres">
      <dgm:prSet presAssocID="{872A389A-4D04-477A-B6FA-FDE07388632B}" presName="txTwo" presStyleLbl="node2" presStyleIdx="1" presStyleCnt="2">
        <dgm:presLayoutVars>
          <dgm:chPref val="3"/>
        </dgm:presLayoutVars>
      </dgm:prSet>
      <dgm:spPr/>
    </dgm:pt>
    <dgm:pt modelId="{254F1A56-3A0A-4167-914B-552D7C42EC16}" type="pres">
      <dgm:prSet presAssocID="{872A389A-4D04-477A-B6FA-FDE07388632B}" presName="parTransTwo" presStyleCnt="0"/>
      <dgm:spPr/>
    </dgm:pt>
    <dgm:pt modelId="{4A19DDBF-3A5D-49C3-B192-AE21122E99A6}" type="pres">
      <dgm:prSet presAssocID="{872A389A-4D04-477A-B6FA-FDE07388632B}" presName="horzTwo" presStyleCnt="0"/>
      <dgm:spPr/>
    </dgm:pt>
    <dgm:pt modelId="{84352F08-7372-4CDE-A41F-8DCA0A20165A}" type="pres">
      <dgm:prSet presAssocID="{9F81473A-056A-474F-BCA5-4FA7443802AC}" presName="vertThree" presStyleCnt="0"/>
      <dgm:spPr/>
    </dgm:pt>
    <dgm:pt modelId="{5E1127A8-A989-4DED-8644-F1E95B045166}" type="pres">
      <dgm:prSet presAssocID="{9F81473A-056A-474F-BCA5-4FA7443802AC}" presName="txThree" presStyleLbl="node3" presStyleIdx="1" presStyleCnt="2">
        <dgm:presLayoutVars>
          <dgm:chPref val="3"/>
        </dgm:presLayoutVars>
      </dgm:prSet>
      <dgm:spPr/>
    </dgm:pt>
    <dgm:pt modelId="{F1DEB124-5EFC-47A3-A070-A356EA8B34B5}" type="pres">
      <dgm:prSet presAssocID="{9F81473A-056A-474F-BCA5-4FA7443802AC}" presName="horzThree" presStyleCnt="0"/>
      <dgm:spPr/>
    </dgm:pt>
  </dgm:ptLst>
  <dgm:cxnLst>
    <dgm:cxn modelId="{03841A0B-F8B1-4E04-974E-1FAD2635C877}" type="presOf" srcId="{9F81473A-056A-474F-BCA5-4FA7443802AC}" destId="{5E1127A8-A989-4DED-8644-F1E95B045166}" srcOrd="0" destOrd="0" presId="urn:microsoft.com/office/officeart/2005/8/layout/hierarchy4"/>
    <dgm:cxn modelId="{72F83B25-9936-48F6-99B7-F9EA26CE6E48}" srcId="{7F7993C4-D614-4D44-9E99-94FD20E7C015}" destId="{26AA50A0-825C-44D8-9BE8-5F14F4A77B96}" srcOrd="0" destOrd="0" parTransId="{78753AA7-E81E-44AD-8469-21DF7DB9EC13}" sibTransId="{82F37C3A-D00E-4890-BF4B-84025D7018F9}"/>
    <dgm:cxn modelId="{384E0345-7C7E-4277-BA30-962C1D0E9BE7}" srcId="{124DA680-52DD-4D7E-934B-A528920285B2}" destId="{001F2790-6CC5-4504-A04A-E459794BF552}" srcOrd="0" destOrd="0" parTransId="{6FB08338-3460-4ABF-AE55-55CBF3E44E23}" sibTransId="{EC6A268A-31D4-4B6B-8629-C33DD68B93DF}"/>
    <dgm:cxn modelId="{1B1C116B-3086-44E7-B7AD-501BF20EDE3D}" type="presOf" srcId="{872A389A-4D04-477A-B6FA-FDE07388632B}" destId="{9A76B042-CE29-4FAD-B521-5E4F555D6BD1}" srcOrd="0" destOrd="0" presId="urn:microsoft.com/office/officeart/2005/8/layout/hierarchy4"/>
    <dgm:cxn modelId="{64E70C4D-845C-4307-8078-835C99B884AC}" srcId="{001F2790-6CC5-4504-A04A-E459794BF552}" destId="{872A389A-4D04-477A-B6FA-FDE07388632B}" srcOrd="1" destOrd="0" parTransId="{241AE6C8-DF49-4FE5-828E-72A35CC21441}" sibTransId="{12B8AD36-B2B8-4317-80BC-B34D19E5979B}"/>
    <dgm:cxn modelId="{530E6B56-FEF1-4BE5-A462-3D9F010EDE88}" type="presOf" srcId="{7F7993C4-D614-4D44-9E99-94FD20E7C015}" destId="{7353705B-7A06-4317-A932-8002C68533E6}" srcOrd="0" destOrd="0" presId="urn:microsoft.com/office/officeart/2005/8/layout/hierarchy4"/>
    <dgm:cxn modelId="{92E7A994-63B0-4509-A531-52730F92746D}" srcId="{872A389A-4D04-477A-B6FA-FDE07388632B}" destId="{9F81473A-056A-474F-BCA5-4FA7443802AC}" srcOrd="0" destOrd="0" parTransId="{556EBE49-B528-4D8E-97B7-261C1E9323EF}" sibTransId="{870A8CDC-701F-44E6-9DB5-A140C302F280}"/>
    <dgm:cxn modelId="{AB25939B-3B5B-47F1-BD54-5045C11CFFE7}" type="presOf" srcId="{26AA50A0-825C-44D8-9BE8-5F14F4A77B96}" destId="{EBE556E0-792B-427D-A89F-F329834D4EBF}" srcOrd="0" destOrd="0" presId="urn:microsoft.com/office/officeart/2005/8/layout/hierarchy4"/>
    <dgm:cxn modelId="{0A5729C5-D183-44B0-8679-B8A9A967B61D}" type="presOf" srcId="{001F2790-6CC5-4504-A04A-E459794BF552}" destId="{F823C2F4-77BB-4D9D-B153-682561A77E59}" srcOrd="0" destOrd="0" presId="urn:microsoft.com/office/officeart/2005/8/layout/hierarchy4"/>
    <dgm:cxn modelId="{C241DCE9-B2DC-4F39-8176-1239D3C084C2}" srcId="{001F2790-6CC5-4504-A04A-E459794BF552}" destId="{7F7993C4-D614-4D44-9E99-94FD20E7C015}" srcOrd="0" destOrd="0" parTransId="{F0C2BB8A-6922-4BFC-897C-4401F039154B}" sibTransId="{A69DE506-6ABB-477F-8E01-64413E13F66F}"/>
    <dgm:cxn modelId="{9FC593EE-268A-47F7-894A-E3D5BDFC2B70}" type="presOf" srcId="{124DA680-52DD-4D7E-934B-A528920285B2}" destId="{8AB64EC4-4281-4978-9C42-D817914757E1}" srcOrd="0" destOrd="0" presId="urn:microsoft.com/office/officeart/2005/8/layout/hierarchy4"/>
    <dgm:cxn modelId="{5CA05BC7-8633-48FF-A5F4-D08C592C6B40}" type="presParOf" srcId="{8AB64EC4-4281-4978-9C42-D817914757E1}" destId="{82A39B07-F53B-484A-9E93-8B569925491B}" srcOrd="0" destOrd="0" presId="urn:microsoft.com/office/officeart/2005/8/layout/hierarchy4"/>
    <dgm:cxn modelId="{F80FC37A-344B-4056-965C-644005579523}" type="presParOf" srcId="{82A39B07-F53B-484A-9E93-8B569925491B}" destId="{F823C2F4-77BB-4D9D-B153-682561A77E59}" srcOrd="0" destOrd="0" presId="urn:microsoft.com/office/officeart/2005/8/layout/hierarchy4"/>
    <dgm:cxn modelId="{18A719F2-8A84-4CB5-ACFB-A93540FE78C1}" type="presParOf" srcId="{82A39B07-F53B-484A-9E93-8B569925491B}" destId="{804A8CC1-CB6E-4D89-BEF5-06876B3ACA3A}" srcOrd="1" destOrd="0" presId="urn:microsoft.com/office/officeart/2005/8/layout/hierarchy4"/>
    <dgm:cxn modelId="{661D6677-9593-49F0-9F80-32AD0CE15298}" type="presParOf" srcId="{82A39B07-F53B-484A-9E93-8B569925491B}" destId="{69D3803E-645A-4E2E-B3BD-07F042096C3E}" srcOrd="2" destOrd="0" presId="urn:microsoft.com/office/officeart/2005/8/layout/hierarchy4"/>
    <dgm:cxn modelId="{19D940FB-877B-45BC-9C40-68A058BF0133}" type="presParOf" srcId="{69D3803E-645A-4E2E-B3BD-07F042096C3E}" destId="{6689D460-03B7-44E4-9736-B75C19C1C988}" srcOrd="0" destOrd="0" presId="urn:microsoft.com/office/officeart/2005/8/layout/hierarchy4"/>
    <dgm:cxn modelId="{1D5B9A10-5B31-4BB9-89B7-EE9AA13183A8}" type="presParOf" srcId="{6689D460-03B7-44E4-9736-B75C19C1C988}" destId="{7353705B-7A06-4317-A932-8002C68533E6}" srcOrd="0" destOrd="0" presId="urn:microsoft.com/office/officeart/2005/8/layout/hierarchy4"/>
    <dgm:cxn modelId="{A5FFFF55-D0D2-45C1-AE27-12E19FB9566D}" type="presParOf" srcId="{6689D460-03B7-44E4-9736-B75C19C1C988}" destId="{37B7F398-7F2A-4C5D-8D18-77DF8EFB2B3E}" srcOrd="1" destOrd="0" presId="urn:microsoft.com/office/officeart/2005/8/layout/hierarchy4"/>
    <dgm:cxn modelId="{ACDD1915-C268-499C-A5C3-7F3FEC6F31F8}" type="presParOf" srcId="{6689D460-03B7-44E4-9736-B75C19C1C988}" destId="{4D4366C3-1A65-4176-9131-6039324F1C15}" srcOrd="2" destOrd="0" presId="urn:microsoft.com/office/officeart/2005/8/layout/hierarchy4"/>
    <dgm:cxn modelId="{C248CD0B-4708-4B0A-A6B1-309AF1CEFF76}" type="presParOf" srcId="{4D4366C3-1A65-4176-9131-6039324F1C15}" destId="{BB5E7A9C-5EF1-41C3-97D6-F5760F612DBF}" srcOrd="0" destOrd="0" presId="urn:microsoft.com/office/officeart/2005/8/layout/hierarchy4"/>
    <dgm:cxn modelId="{B09B6080-0EE9-42BD-9FEE-62AC921FCACA}" type="presParOf" srcId="{BB5E7A9C-5EF1-41C3-97D6-F5760F612DBF}" destId="{EBE556E0-792B-427D-A89F-F329834D4EBF}" srcOrd="0" destOrd="0" presId="urn:microsoft.com/office/officeart/2005/8/layout/hierarchy4"/>
    <dgm:cxn modelId="{FF773F99-4096-49BE-B211-73307ADB6738}" type="presParOf" srcId="{BB5E7A9C-5EF1-41C3-97D6-F5760F612DBF}" destId="{04CE7D89-92BC-458F-8D35-B2C4B763EF37}" srcOrd="1" destOrd="0" presId="urn:microsoft.com/office/officeart/2005/8/layout/hierarchy4"/>
    <dgm:cxn modelId="{94CA8F8A-AE54-4C0B-AC50-B88AFD680B0E}" type="presParOf" srcId="{69D3803E-645A-4E2E-B3BD-07F042096C3E}" destId="{8232B608-588F-4AA2-800E-CF701C3B90DE}" srcOrd="1" destOrd="0" presId="urn:microsoft.com/office/officeart/2005/8/layout/hierarchy4"/>
    <dgm:cxn modelId="{CE386ABF-7445-402F-B711-46D8F4F12A06}" type="presParOf" srcId="{69D3803E-645A-4E2E-B3BD-07F042096C3E}" destId="{B5009C60-35C0-4CDB-BB44-6938BC27484B}" srcOrd="2" destOrd="0" presId="urn:microsoft.com/office/officeart/2005/8/layout/hierarchy4"/>
    <dgm:cxn modelId="{1486564A-7EC7-4E9E-933C-C87E8AA9E9C8}" type="presParOf" srcId="{B5009C60-35C0-4CDB-BB44-6938BC27484B}" destId="{9A76B042-CE29-4FAD-B521-5E4F555D6BD1}" srcOrd="0" destOrd="0" presId="urn:microsoft.com/office/officeart/2005/8/layout/hierarchy4"/>
    <dgm:cxn modelId="{A8C54A41-F0B2-4694-B3AE-20C77F880A48}" type="presParOf" srcId="{B5009C60-35C0-4CDB-BB44-6938BC27484B}" destId="{254F1A56-3A0A-4167-914B-552D7C42EC16}" srcOrd="1" destOrd="0" presId="urn:microsoft.com/office/officeart/2005/8/layout/hierarchy4"/>
    <dgm:cxn modelId="{AB6D18B0-E376-452E-AC26-63DBE579CEFE}" type="presParOf" srcId="{B5009C60-35C0-4CDB-BB44-6938BC27484B}" destId="{4A19DDBF-3A5D-49C3-B192-AE21122E99A6}" srcOrd="2" destOrd="0" presId="urn:microsoft.com/office/officeart/2005/8/layout/hierarchy4"/>
    <dgm:cxn modelId="{308BE285-77C2-465C-A57B-2ED5FCA18AF4}" type="presParOf" srcId="{4A19DDBF-3A5D-49C3-B192-AE21122E99A6}" destId="{84352F08-7372-4CDE-A41F-8DCA0A20165A}" srcOrd="0" destOrd="0" presId="urn:microsoft.com/office/officeart/2005/8/layout/hierarchy4"/>
    <dgm:cxn modelId="{113EFE30-EC38-4AB2-87B7-E13C7FB2747B}" type="presParOf" srcId="{84352F08-7372-4CDE-A41F-8DCA0A20165A}" destId="{5E1127A8-A989-4DED-8644-F1E95B045166}" srcOrd="0" destOrd="0" presId="urn:microsoft.com/office/officeart/2005/8/layout/hierarchy4"/>
    <dgm:cxn modelId="{3FF258A0-8A4B-4178-ACAF-31A07F9CA44E}" type="presParOf" srcId="{84352F08-7372-4CDE-A41F-8DCA0A20165A}" destId="{F1DEB124-5EFC-47A3-A070-A356EA8B34B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4A768D-7593-444A-B5C7-18BBA1714503}" type="doc">
      <dgm:prSet loTypeId="urn:microsoft.com/office/officeart/2005/8/layout/hierarchy4" loCatId="relationship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hr-HR"/>
        </a:p>
      </dgm:t>
    </dgm:pt>
    <dgm:pt modelId="{A00A9E66-E85F-48B6-A453-0D2A7D98EA65}">
      <dgm:prSet/>
      <dgm:spPr/>
      <dgm:t>
        <a:bodyPr/>
        <a:lstStyle/>
        <a:p>
          <a:pPr rtl="0"/>
          <a:r>
            <a:rPr lang="hr-HR"/>
            <a:t>Prema vremenu trajanja</a:t>
          </a:r>
        </a:p>
      </dgm:t>
    </dgm:pt>
    <dgm:pt modelId="{BEBC8BE3-F205-4284-B7A2-3C2397FF1500}" type="parTrans" cxnId="{FF11B5AD-B321-4B06-8550-4548F8B06950}">
      <dgm:prSet/>
      <dgm:spPr/>
      <dgm:t>
        <a:bodyPr/>
        <a:lstStyle/>
        <a:p>
          <a:endParaRPr lang="hr-HR"/>
        </a:p>
      </dgm:t>
    </dgm:pt>
    <dgm:pt modelId="{9676C09A-0C68-4684-998F-EEC41451E714}" type="sibTrans" cxnId="{FF11B5AD-B321-4B06-8550-4548F8B06950}">
      <dgm:prSet/>
      <dgm:spPr/>
      <dgm:t>
        <a:bodyPr/>
        <a:lstStyle/>
        <a:p>
          <a:endParaRPr lang="hr-HR"/>
        </a:p>
      </dgm:t>
    </dgm:pt>
    <dgm:pt modelId="{5CACF3CA-95A5-41FD-BB8F-0A6C28917D72}">
      <dgm:prSet/>
      <dgm:spPr/>
      <dgm:t>
        <a:bodyPr/>
        <a:lstStyle/>
        <a:p>
          <a:pPr rtl="0"/>
          <a:r>
            <a:rPr lang="hr-HR"/>
            <a:t>kratkoročna do 72 sata</a:t>
          </a:r>
        </a:p>
      </dgm:t>
    </dgm:pt>
    <dgm:pt modelId="{6302BA40-0C2B-4C1D-A044-4C3725F63324}" type="parTrans" cxnId="{D4E7F17D-90CD-4DFE-85B4-4D76570C5A6A}">
      <dgm:prSet/>
      <dgm:spPr/>
      <dgm:t>
        <a:bodyPr/>
        <a:lstStyle/>
        <a:p>
          <a:endParaRPr lang="hr-HR"/>
        </a:p>
      </dgm:t>
    </dgm:pt>
    <dgm:pt modelId="{05D1E072-0950-48FA-A86E-F67CB0C95946}" type="sibTrans" cxnId="{D4E7F17D-90CD-4DFE-85B4-4D76570C5A6A}">
      <dgm:prSet/>
      <dgm:spPr/>
      <dgm:t>
        <a:bodyPr/>
        <a:lstStyle/>
        <a:p>
          <a:endParaRPr lang="hr-HR"/>
        </a:p>
      </dgm:t>
    </dgm:pt>
    <dgm:pt modelId="{3AEFF9E3-C0D6-49E9-AF57-394C4BB48FB5}">
      <dgm:prSet/>
      <dgm:spPr/>
      <dgm:t>
        <a:bodyPr/>
        <a:lstStyle/>
        <a:p>
          <a:pPr rtl="0"/>
          <a:r>
            <a:rPr lang="hr-HR"/>
            <a:t>srednjeročna do 10 dana</a:t>
          </a:r>
        </a:p>
      </dgm:t>
    </dgm:pt>
    <dgm:pt modelId="{4A40017C-EE67-4FF7-8191-C78E43908210}" type="parTrans" cxnId="{8313A534-E38C-4978-948C-99EA0AFC51D6}">
      <dgm:prSet/>
      <dgm:spPr/>
      <dgm:t>
        <a:bodyPr/>
        <a:lstStyle/>
        <a:p>
          <a:endParaRPr lang="hr-HR"/>
        </a:p>
      </dgm:t>
    </dgm:pt>
    <dgm:pt modelId="{3DB8B6B9-2715-403E-A0BC-D984B16EB3C2}" type="sibTrans" cxnId="{8313A534-E38C-4978-948C-99EA0AFC51D6}">
      <dgm:prSet/>
      <dgm:spPr/>
      <dgm:t>
        <a:bodyPr/>
        <a:lstStyle/>
        <a:p>
          <a:endParaRPr lang="hr-HR"/>
        </a:p>
      </dgm:t>
    </dgm:pt>
    <dgm:pt modelId="{E4E7010C-A774-49D9-B1B9-8A3C031EC00F}">
      <dgm:prSet/>
      <dgm:spPr/>
      <dgm:t>
        <a:bodyPr/>
        <a:lstStyle/>
        <a:p>
          <a:pPr rtl="0"/>
          <a:r>
            <a:rPr lang="hr-HR"/>
            <a:t>dugoročna više od 10 dana</a:t>
          </a:r>
        </a:p>
      </dgm:t>
    </dgm:pt>
    <dgm:pt modelId="{ADC445DA-E2EF-4218-8A4E-7379DC4FE913}" type="parTrans" cxnId="{56B3AB95-45AF-4DDD-92C7-A66627D579F4}">
      <dgm:prSet/>
      <dgm:spPr/>
      <dgm:t>
        <a:bodyPr/>
        <a:lstStyle/>
        <a:p>
          <a:endParaRPr lang="hr-HR"/>
        </a:p>
      </dgm:t>
    </dgm:pt>
    <dgm:pt modelId="{ED9B71B1-2BF2-43F7-9959-4CD9C1C1BE4B}" type="sibTrans" cxnId="{56B3AB95-45AF-4DDD-92C7-A66627D579F4}">
      <dgm:prSet/>
      <dgm:spPr/>
      <dgm:t>
        <a:bodyPr/>
        <a:lstStyle/>
        <a:p>
          <a:endParaRPr lang="hr-HR"/>
        </a:p>
      </dgm:t>
    </dgm:pt>
    <dgm:pt modelId="{711357AE-6B4C-47CD-9164-C81CAA635441}" type="pres">
      <dgm:prSet presAssocID="{404A768D-7593-444A-B5C7-18BBA171450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3A62FFD-DDEB-416F-B7EA-A2AC39B5C979}" type="pres">
      <dgm:prSet presAssocID="{A00A9E66-E85F-48B6-A453-0D2A7D98EA65}" presName="vertOne" presStyleCnt="0"/>
      <dgm:spPr/>
    </dgm:pt>
    <dgm:pt modelId="{966C8969-57C1-4115-B773-FC59D9827581}" type="pres">
      <dgm:prSet presAssocID="{A00A9E66-E85F-48B6-A453-0D2A7D98EA65}" presName="txOne" presStyleLbl="node0" presStyleIdx="0" presStyleCnt="1">
        <dgm:presLayoutVars>
          <dgm:chPref val="3"/>
        </dgm:presLayoutVars>
      </dgm:prSet>
      <dgm:spPr/>
    </dgm:pt>
    <dgm:pt modelId="{EB00DBFD-6BA8-4F32-8CD0-62D3FB9C6881}" type="pres">
      <dgm:prSet presAssocID="{A00A9E66-E85F-48B6-A453-0D2A7D98EA65}" presName="parTransOne" presStyleCnt="0"/>
      <dgm:spPr/>
    </dgm:pt>
    <dgm:pt modelId="{28829C76-D83E-4789-966F-0576240D640E}" type="pres">
      <dgm:prSet presAssocID="{A00A9E66-E85F-48B6-A453-0D2A7D98EA65}" presName="horzOne" presStyleCnt="0"/>
      <dgm:spPr/>
    </dgm:pt>
    <dgm:pt modelId="{7A5D8E71-29E4-4F0C-B2D0-AD63A144E57D}" type="pres">
      <dgm:prSet presAssocID="{5CACF3CA-95A5-41FD-BB8F-0A6C28917D72}" presName="vertTwo" presStyleCnt="0"/>
      <dgm:spPr/>
    </dgm:pt>
    <dgm:pt modelId="{03E79A58-95F8-4797-9DE3-0AE7B95FB8A1}" type="pres">
      <dgm:prSet presAssocID="{5CACF3CA-95A5-41FD-BB8F-0A6C28917D72}" presName="txTwo" presStyleLbl="node2" presStyleIdx="0" presStyleCnt="3">
        <dgm:presLayoutVars>
          <dgm:chPref val="3"/>
        </dgm:presLayoutVars>
      </dgm:prSet>
      <dgm:spPr/>
    </dgm:pt>
    <dgm:pt modelId="{C53AB653-379F-4339-A7AB-787C0CFDAB76}" type="pres">
      <dgm:prSet presAssocID="{5CACF3CA-95A5-41FD-BB8F-0A6C28917D72}" presName="horzTwo" presStyleCnt="0"/>
      <dgm:spPr/>
    </dgm:pt>
    <dgm:pt modelId="{2D10563E-6B02-45E1-A8E4-CDB6C2D2DB53}" type="pres">
      <dgm:prSet presAssocID="{05D1E072-0950-48FA-A86E-F67CB0C95946}" presName="sibSpaceTwo" presStyleCnt="0"/>
      <dgm:spPr/>
    </dgm:pt>
    <dgm:pt modelId="{600BCF41-7166-47AC-B38A-DC451D40C805}" type="pres">
      <dgm:prSet presAssocID="{3AEFF9E3-C0D6-49E9-AF57-394C4BB48FB5}" presName="vertTwo" presStyleCnt="0"/>
      <dgm:spPr/>
    </dgm:pt>
    <dgm:pt modelId="{543AB35F-9630-4564-A590-82F8ABABF4B2}" type="pres">
      <dgm:prSet presAssocID="{3AEFF9E3-C0D6-49E9-AF57-394C4BB48FB5}" presName="txTwo" presStyleLbl="node2" presStyleIdx="1" presStyleCnt="3">
        <dgm:presLayoutVars>
          <dgm:chPref val="3"/>
        </dgm:presLayoutVars>
      </dgm:prSet>
      <dgm:spPr/>
    </dgm:pt>
    <dgm:pt modelId="{E779B0BF-F63E-4381-8270-3E77C17957EF}" type="pres">
      <dgm:prSet presAssocID="{3AEFF9E3-C0D6-49E9-AF57-394C4BB48FB5}" presName="horzTwo" presStyleCnt="0"/>
      <dgm:spPr/>
    </dgm:pt>
    <dgm:pt modelId="{9618B258-6BDE-432E-B878-E2AA239F2EF1}" type="pres">
      <dgm:prSet presAssocID="{3DB8B6B9-2715-403E-A0BC-D984B16EB3C2}" presName="sibSpaceTwo" presStyleCnt="0"/>
      <dgm:spPr/>
    </dgm:pt>
    <dgm:pt modelId="{92D7B3A8-180F-4C37-91BB-0AB0F85315E9}" type="pres">
      <dgm:prSet presAssocID="{E4E7010C-A774-49D9-B1B9-8A3C031EC00F}" presName="vertTwo" presStyleCnt="0"/>
      <dgm:spPr/>
    </dgm:pt>
    <dgm:pt modelId="{EA8FA2CA-A4AB-4973-A0E8-F380FC43C569}" type="pres">
      <dgm:prSet presAssocID="{E4E7010C-A774-49D9-B1B9-8A3C031EC00F}" presName="txTwo" presStyleLbl="node2" presStyleIdx="2" presStyleCnt="3">
        <dgm:presLayoutVars>
          <dgm:chPref val="3"/>
        </dgm:presLayoutVars>
      </dgm:prSet>
      <dgm:spPr/>
    </dgm:pt>
    <dgm:pt modelId="{4728E312-59FA-4D3B-9616-DA6F847A3089}" type="pres">
      <dgm:prSet presAssocID="{E4E7010C-A774-49D9-B1B9-8A3C031EC00F}" presName="horzTwo" presStyleCnt="0"/>
      <dgm:spPr/>
    </dgm:pt>
  </dgm:ptLst>
  <dgm:cxnLst>
    <dgm:cxn modelId="{333CE112-6A09-44D7-9A27-73B0B0FB5EB8}" type="presOf" srcId="{E4E7010C-A774-49D9-B1B9-8A3C031EC00F}" destId="{EA8FA2CA-A4AB-4973-A0E8-F380FC43C569}" srcOrd="0" destOrd="0" presId="urn:microsoft.com/office/officeart/2005/8/layout/hierarchy4"/>
    <dgm:cxn modelId="{8313A534-E38C-4978-948C-99EA0AFC51D6}" srcId="{A00A9E66-E85F-48B6-A453-0D2A7D98EA65}" destId="{3AEFF9E3-C0D6-49E9-AF57-394C4BB48FB5}" srcOrd="1" destOrd="0" parTransId="{4A40017C-EE67-4FF7-8191-C78E43908210}" sibTransId="{3DB8B6B9-2715-403E-A0BC-D984B16EB3C2}"/>
    <dgm:cxn modelId="{165DB462-337C-4EFF-9A2B-EBA004CD1C2A}" type="presOf" srcId="{5CACF3CA-95A5-41FD-BB8F-0A6C28917D72}" destId="{03E79A58-95F8-4797-9DE3-0AE7B95FB8A1}" srcOrd="0" destOrd="0" presId="urn:microsoft.com/office/officeart/2005/8/layout/hierarchy4"/>
    <dgm:cxn modelId="{D822B068-8D11-4215-A474-1BBC94E98BE8}" type="presOf" srcId="{A00A9E66-E85F-48B6-A453-0D2A7D98EA65}" destId="{966C8969-57C1-4115-B773-FC59D9827581}" srcOrd="0" destOrd="0" presId="urn:microsoft.com/office/officeart/2005/8/layout/hierarchy4"/>
    <dgm:cxn modelId="{D4E7F17D-90CD-4DFE-85B4-4D76570C5A6A}" srcId="{A00A9E66-E85F-48B6-A453-0D2A7D98EA65}" destId="{5CACF3CA-95A5-41FD-BB8F-0A6C28917D72}" srcOrd="0" destOrd="0" parTransId="{6302BA40-0C2B-4C1D-A044-4C3725F63324}" sibTransId="{05D1E072-0950-48FA-A86E-F67CB0C95946}"/>
    <dgm:cxn modelId="{56B3AB95-45AF-4DDD-92C7-A66627D579F4}" srcId="{A00A9E66-E85F-48B6-A453-0D2A7D98EA65}" destId="{E4E7010C-A774-49D9-B1B9-8A3C031EC00F}" srcOrd="2" destOrd="0" parTransId="{ADC445DA-E2EF-4218-8A4E-7379DC4FE913}" sibTransId="{ED9B71B1-2BF2-43F7-9959-4CD9C1C1BE4B}"/>
    <dgm:cxn modelId="{FF11B5AD-B321-4B06-8550-4548F8B06950}" srcId="{404A768D-7593-444A-B5C7-18BBA1714503}" destId="{A00A9E66-E85F-48B6-A453-0D2A7D98EA65}" srcOrd="0" destOrd="0" parTransId="{BEBC8BE3-F205-4284-B7A2-3C2397FF1500}" sibTransId="{9676C09A-0C68-4684-998F-EEC41451E714}"/>
    <dgm:cxn modelId="{3BC501C5-08F0-477B-BACC-8BC9EFC37189}" type="presOf" srcId="{404A768D-7593-444A-B5C7-18BBA1714503}" destId="{711357AE-6B4C-47CD-9164-C81CAA635441}" srcOrd="0" destOrd="0" presId="urn:microsoft.com/office/officeart/2005/8/layout/hierarchy4"/>
    <dgm:cxn modelId="{BDED86D3-1C2C-42C2-ABBE-690A9C5E9876}" type="presOf" srcId="{3AEFF9E3-C0D6-49E9-AF57-394C4BB48FB5}" destId="{543AB35F-9630-4564-A590-82F8ABABF4B2}" srcOrd="0" destOrd="0" presId="urn:microsoft.com/office/officeart/2005/8/layout/hierarchy4"/>
    <dgm:cxn modelId="{E6E36B86-8F44-405E-9ADA-2B3A719B2622}" type="presParOf" srcId="{711357AE-6B4C-47CD-9164-C81CAA635441}" destId="{83A62FFD-DDEB-416F-B7EA-A2AC39B5C979}" srcOrd="0" destOrd="0" presId="urn:microsoft.com/office/officeart/2005/8/layout/hierarchy4"/>
    <dgm:cxn modelId="{45E8D5D2-283B-4916-AC05-7B57E2A92C6A}" type="presParOf" srcId="{83A62FFD-DDEB-416F-B7EA-A2AC39B5C979}" destId="{966C8969-57C1-4115-B773-FC59D9827581}" srcOrd="0" destOrd="0" presId="urn:microsoft.com/office/officeart/2005/8/layout/hierarchy4"/>
    <dgm:cxn modelId="{67D41A54-4DCB-4614-907D-53A108594B3A}" type="presParOf" srcId="{83A62FFD-DDEB-416F-B7EA-A2AC39B5C979}" destId="{EB00DBFD-6BA8-4F32-8CD0-62D3FB9C6881}" srcOrd="1" destOrd="0" presId="urn:microsoft.com/office/officeart/2005/8/layout/hierarchy4"/>
    <dgm:cxn modelId="{3C2496FF-09FF-4D7C-8917-DB719741F844}" type="presParOf" srcId="{83A62FFD-DDEB-416F-B7EA-A2AC39B5C979}" destId="{28829C76-D83E-4789-966F-0576240D640E}" srcOrd="2" destOrd="0" presId="urn:microsoft.com/office/officeart/2005/8/layout/hierarchy4"/>
    <dgm:cxn modelId="{CDE8E86D-5F99-45BC-AA73-935D5D8F8ADB}" type="presParOf" srcId="{28829C76-D83E-4789-966F-0576240D640E}" destId="{7A5D8E71-29E4-4F0C-B2D0-AD63A144E57D}" srcOrd="0" destOrd="0" presId="urn:microsoft.com/office/officeart/2005/8/layout/hierarchy4"/>
    <dgm:cxn modelId="{DC9A6EC5-C932-4266-8109-C7C177A61E9E}" type="presParOf" srcId="{7A5D8E71-29E4-4F0C-B2D0-AD63A144E57D}" destId="{03E79A58-95F8-4797-9DE3-0AE7B95FB8A1}" srcOrd="0" destOrd="0" presId="urn:microsoft.com/office/officeart/2005/8/layout/hierarchy4"/>
    <dgm:cxn modelId="{BDD2C046-C325-4FBC-A1A6-00D2B49A2BFF}" type="presParOf" srcId="{7A5D8E71-29E4-4F0C-B2D0-AD63A144E57D}" destId="{C53AB653-379F-4339-A7AB-787C0CFDAB76}" srcOrd="1" destOrd="0" presId="urn:microsoft.com/office/officeart/2005/8/layout/hierarchy4"/>
    <dgm:cxn modelId="{23695665-518F-4FEA-A270-D641BC5B3DF2}" type="presParOf" srcId="{28829C76-D83E-4789-966F-0576240D640E}" destId="{2D10563E-6B02-45E1-A8E4-CDB6C2D2DB53}" srcOrd="1" destOrd="0" presId="urn:microsoft.com/office/officeart/2005/8/layout/hierarchy4"/>
    <dgm:cxn modelId="{2EF56A55-620A-44EE-BE04-0E78290C3845}" type="presParOf" srcId="{28829C76-D83E-4789-966F-0576240D640E}" destId="{600BCF41-7166-47AC-B38A-DC451D40C805}" srcOrd="2" destOrd="0" presId="urn:microsoft.com/office/officeart/2005/8/layout/hierarchy4"/>
    <dgm:cxn modelId="{A31872EF-DC77-48C5-BA6E-14D7EC268174}" type="presParOf" srcId="{600BCF41-7166-47AC-B38A-DC451D40C805}" destId="{543AB35F-9630-4564-A590-82F8ABABF4B2}" srcOrd="0" destOrd="0" presId="urn:microsoft.com/office/officeart/2005/8/layout/hierarchy4"/>
    <dgm:cxn modelId="{02895402-B1C8-4D91-9CDB-3F442C911CC2}" type="presParOf" srcId="{600BCF41-7166-47AC-B38A-DC451D40C805}" destId="{E779B0BF-F63E-4381-8270-3E77C17957EF}" srcOrd="1" destOrd="0" presId="urn:microsoft.com/office/officeart/2005/8/layout/hierarchy4"/>
    <dgm:cxn modelId="{BB4D2DEF-36D5-40DA-8DE0-594D9E22A2E0}" type="presParOf" srcId="{28829C76-D83E-4789-966F-0576240D640E}" destId="{9618B258-6BDE-432E-B878-E2AA239F2EF1}" srcOrd="3" destOrd="0" presId="urn:microsoft.com/office/officeart/2005/8/layout/hierarchy4"/>
    <dgm:cxn modelId="{D8A461DF-17EA-49FA-B8FE-42CDD5585297}" type="presParOf" srcId="{28829C76-D83E-4789-966F-0576240D640E}" destId="{92D7B3A8-180F-4C37-91BB-0AB0F85315E9}" srcOrd="4" destOrd="0" presId="urn:microsoft.com/office/officeart/2005/8/layout/hierarchy4"/>
    <dgm:cxn modelId="{32ABEDCA-743B-46A5-B8F7-DFD5BF4FC396}" type="presParOf" srcId="{92D7B3A8-180F-4C37-91BB-0AB0F85315E9}" destId="{EA8FA2CA-A4AB-4973-A0E8-F380FC43C569}" srcOrd="0" destOrd="0" presId="urn:microsoft.com/office/officeart/2005/8/layout/hierarchy4"/>
    <dgm:cxn modelId="{3880FF07-C212-43CA-B6C4-39C1BD08AEA4}" type="presParOf" srcId="{92D7B3A8-180F-4C37-91BB-0AB0F85315E9}" destId="{4728E312-59FA-4D3B-9616-DA6F847A30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786416-DE0C-4435-93DB-719313AD6641}" type="doc">
      <dgm:prSet loTypeId="urn:microsoft.com/office/officeart/2005/8/layout/hierarchy4" loCatId="list" qsTypeId="urn:microsoft.com/office/officeart/2005/8/quickstyle/simple4" qsCatId="simple" csTypeId="urn:microsoft.com/office/officeart/2005/8/colors/accent6_5" csCatId="accent6"/>
      <dgm:spPr/>
      <dgm:t>
        <a:bodyPr/>
        <a:lstStyle/>
        <a:p>
          <a:endParaRPr lang="hr-HR"/>
        </a:p>
      </dgm:t>
    </dgm:pt>
    <dgm:pt modelId="{4E06EF9B-58E1-4BDB-BCC9-6A09C0A89A18}">
      <dgm:prSet/>
      <dgm:spPr/>
      <dgm:t>
        <a:bodyPr/>
        <a:lstStyle/>
        <a:p>
          <a:pPr rtl="0"/>
          <a:r>
            <a:rPr lang="hr-HR"/>
            <a:t>Prema namjeni</a:t>
          </a:r>
        </a:p>
      </dgm:t>
    </dgm:pt>
    <dgm:pt modelId="{BD0B0C22-08EC-40E3-ABD5-074A072D92F0}" type="parTrans" cxnId="{08055455-5D01-4419-A7FD-1699271ECF19}">
      <dgm:prSet/>
      <dgm:spPr/>
      <dgm:t>
        <a:bodyPr/>
        <a:lstStyle/>
        <a:p>
          <a:endParaRPr lang="hr-HR"/>
        </a:p>
      </dgm:t>
    </dgm:pt>
    <dgm:pt modelId="{09A5CFA7-0B63-40D9-8497-04C1D8CE8F38}" type="sibTrans" cxnId="{08055455-5D01-4419-A7FD-1699271ECF19}">
      <dgm:prSet/>
      <dgm:spPr/>
      <dgm:t>
        <a:bodyPr/>
        <a:lstStyle/>
        <a:p>
          <a:endParaRPr lang="hr-HR"/>
        </a:p>
      </dgm:t>
    </dgm:pt>
    <dgm:pt modelId="{64319EF0-AFC7-4C68-B0A8-83980F8B1404}">
      <dgm:prSet/>
      <dgm:spPr/>
      <dgm:t>
        <a:bodyPr/>
        <a:lstStyle/>
        <a:p>
          <a:pPr rtl="0"/>
          <a:r>
            <a:rPr lang="hr-HR"/>
            <a:t>opća</a:t>
          </a:r>
        </a:p>
      </dgm:t>
    </dgm:pt>
    <dgm:pt modelId="{FEFA90A2-1ED4-4230-80F9-5E1FCDEF2C92}" type="parTrans" cxnId="{E540EB94-ECA8-4730-9E41-D20F2DE9DD85}">
      <dgm:prSet/>
      <dgm:spPr/>
      <dgm:t>
        <a:bodyPr/>
        <a:lstStyle/>
        <a:p>
          <a:endParaRPr lang="hr-HR"/>
        </a:p>
      </dgm:t>
    </dgm:pt>
    <dgm:pt modelId="{379C8F3D-DDD8-4EBD-8AB3-7604D9FD1BBF}" type="sibTrans" cxnId="{E540EB94-ECA8-4730-9E41-D20F2DE9DD85}">
      <dgm:prSet/>
      <dgm:spPr/>
      <dgm:t>
        <a:bodyPr/>
        <a:lstStyle/>
        <a:p>
          <a:endParaRPr lang="hr-HR"/>
        </a:p>
      </dgm:t>
    </dgm:pt>
    <dgm:pt modelId="{57E96019-66FC-4388-86DF-34ACB5DB427E}">
      <dgm:prSet/>
      <dgm:spPr/>
      <dgm:t>
        <a:bodyPr/>
        <a:lstStyle/>
        <a:p>
          <a:pPr rtl="0"/>
          <a:r>
            <a:rPr lang="hr-HR"/>
            <a:t>specijalna</a:t>
          </a:r>
        </a:p>
      </dgm:t>
    </dgm:pt>
    <dgm:pt modelId="{9A907897-6BDB-4049-9ED2-605186AE8C91}" type="parTrans" cxnId="{15C73074-E5F0-4E5E-B29F-AA1EFF04E72E}">
      <dgm:prSet/>
      <dgm:spPr/>
      <dgm:t>
        <a:bodyPr/>
        <a:lstStyle/>
        <a:p>
          <a:endParaRPr lang="hr-HR"/>
        </a:p>
      </dgm:t>
    </dgm:pt>
    <dgm:pt modelId="{79E28108-4ECA-45A6-883E-5FD5D5844875}" type="sibTrans" cxnId="{15C73074-E5F0-4E5E-B29F-AA1EFF04E72E}">
      <dgm:prSet/>
      <dgm:spPr/>
      <dgm:t>
        <a:bodyPr/>
        <a:lstStyle/>
        <a:p>
          <a:endParaRPr lang="hr-HR"/>
        </a:p>
      </dgm:t>
    </dgm:pt>
    <dgm:pt modelId="{25F879BD-B122-45A4-9720-2B95DE5A3A6E}">
      <dgm:prSet/>
      <dgm:spPr/>
      <dgm:t>
        <a:bodyPr/>
        <a:lstStyle/>
        <a:p>
          <a:pPr rtl="0"/>
          <a:r>
            <a:rPr lang="hr-HR"/>
            <a:t>npr. za brodove</a:t>
          </a:r>
        </a:p>
      </dgm:t>
    </dgm:pt>
    <dgm:pt modelId="{F068039E-6F3F-4F55-B0A5-6E58E8D58018}" type="parTrans" cxnId="{DA3F73EC-C2C0-4306-9F62-AE3CC274BA9A}">
      <dgm:prSet/>
      <dgm:spPr/>
      <dgm:t>
        <a:bodyPr/>
        <a:lstStyle/>
        <a:p>
          <a:endParaRPr lang="hr-HR"/>
        </a:p>
      </dgm:t>
    </dgm:pt>
    <dgm:pt modelId="{B0964DC4-7A9F-4049-B726-5D2FD843DEE7}" type="sibTrans" cxnId="{DA3F73EC-C2C0-4306-9F62-AE3CC274BA9A}">
      <dgm:prSet/>
      <dgm:spPr/>
      <dgm:t>
        <a:bodyPr/>
        <a:lstStyle/>
        <a:p>
          <a:endParaRPr lang="hr-HR"/>
        </a:p>
      </dgm:t>
    </dgm:pt>
    <dgm:pt modelId="{CF9933B9-FEC7-44E6-95FA-D12E43454139}">
      <dgm:prSet/>
      <dgm:spPr/>
      <dgm:t>
        <a:bodyPr/>
        <a:lstStyle/>
        <a:p>
          <a:pPr rtl="0"/>
          <a:r>
            <a:rPr lang="hr-HR"/>
            <a:t>za pripremu putovanja</a:t>
          </a:r>
        </a:p>
      </dgm:t>
    </dgm:pt>
    <dgm:pt modelId="{73B041D2-0B92-45A4-83AB-99E7CD333987}" type="parTrans" cxnId="{66C3D135-54BB-4B95-9CA7-A077F5B084CE}">
      <dgm:prSet/>
      <dgm:spPr/>
      <dgm:t>
        <a:bodyPr/>
        <a:lstStyle/>
        <a:p>
          <a:endParaRPr lang="hr-HR"/>
        </a:p>
      </dgm:t>
    </dgm:pt>
    <dgm:pt modelId="{8F1E4CB9-50E1-4A28-B196-313B8C55CC1C}" type="sibTrans" cxnId="{66C3D135-54BB-4B95-9CA7-A077F5B084CE}">
      <dgm:prSet/>
      <dgm:spPr/>
      <dgm:t>
        <a:bodyPr/>
        <a:lstStyle/>
        <a:p>
          <a:endParaRPr lang="hr-HR"/>
        </a:p>
      </dgm:t>
    </dgm:pt>
    <dgm:pt modelId="{E2513A65-41EB-43AE-9745-DC1320539B89}">
      <dgm:prSet/>
      <dgm:spPr/>
      <dgm:t>
        <a:bodyPr/>
        <a:lstStyle/>
        <a:p>
          <a:pPr rtl="0"/>
          <a:r>
            <a:rPr lang="hr-HR"/>
            <a:t>tijekom putovanja</a:t>
          </a:r>
        </a:p>
      </dgm:t>
    </dgm:pt>
    <dgm:pt modelId="{F607F855-79EC-4168-95A4-E86DF83D9ECF}" type="parTrans" cxnId="{1E9537CB-6802-4863-81EF-5D367E23251C}">
      <dgm:prSet/>
      <dgm:spPr/>
      <dgm:t>
        <a:bodyPr/>
        <a:lstStyle/>
        <a:p>
          <a:endParaRPr lang="hr-HR"/>
        </a:p>
      </dgm:t>
    </dgm:pt>
    <dgm:pt modelId="{193B3BAD-3C16-47A6-B5DF-2431FE971F84}" type="sibTrans" cxnId="{1E9537CB-6802-4863-81EF-5D367E23251C}">
      <dgm:prSet/>
      <dgm:spPr/>
      <dgm:t>
        <a:bodyPr/>
        <a:lstStyle/>
        <a:p>
          <a:endParaRPr lang="hr-HR"/>
        </a:p>
      </dgm:t>
    </dgm:pt>
    <dgm:pt modelId="{4DA88B19-BBCA-411E-9CB1-56576AE652AF}" type="pres">
      <dgm:prSet presAssocID="{6E786416-DE0C-4435-93DB-719313AD664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9F6AF3F-D4E7-4A6E-A97D-2D4C0923C589}" type="pres">
      <dgm:prSet presAssocID="{4E06EF9B-58E1-4BDB-BCC9-6A09C0A89A18}" presName="vertOne" presStyleCnt="0"/>
      <dgm:spPr/>
    </dgm:pt>
    <dgm:pt modelId="{F8591D2B-77EE-431A-B062-714FBD020E6E}" type="pres">
      <dgm:prSet presAssocID="{4E06EF9B-58E1-4BDB-BCC9-6A09C0A89A18}" presName="txOne" presStyleLbl="node0" presStyleIdx="0" presStyleCnt="1">
        <dgm:presLayoutVars>
          <dgm:chPref val="3"/>
        </dgm:presLayoutVars>
      </dgm:prSet>
      <dgm:spPr/>
    </dgm:pt>
    <dgm:pt modelId="{880F07A4-87BF-4322-A64A-70B182638AA4}" type="pres">
      <dgm:prSet presAssocID="{4E06EF9B-58E1-4BDB-BCC9-6A09C0A89A18}" presName="parTransOne" presStyleCnt="0"/>
      <dgm:spPr/>
    </dgm:pt>
    <dgm:pt modelId="{8097B35F-764E-46A6-9B3C-80ADB5567E4C}" type="pres">
      <dgm:prSet presAssocID="{4E06EF9B-58E1-4BDB-BCC9-6A09C0A89A18}" presName="horzOne" presStyleCnt="0"/>
      <dgm:spPr/>
    </dgm:pt>
    <dgm:pt modelId="{E2830610-8EDC-42AB-8097-1497FC6931B1}" type="pres">
      <dgm:prSet presAssocID="{64319EF0-AFC7-4C68-B0A8-83980F8B1404}" presName="vertTwo" presStyleCnt="0"/>
      <dgm:spPr/>
    </dgm:pt>
    <dgm:pt modelId="{A827EC9C-9807-4ED5-BF7B-CE1AD43E9928}" type="pres">
      <dgm:prSet presAssocID="{64319EF0-AFC7-4C68-B0A8-83980F8B1404}" presName="txTwo" presStyleLbl="node2" presStyleIdx="0" presStyleCnt="2">
        <dgm:presLayoutVars>
          <dgm:chPref val="3"/>
        </dgm:presLayoutVars>
      </dgm:prSet>
      <dgm:spPr/>
    </dgm:pt>
    <dgm:pt modelId="{831BE4A1-47C2-4AD6-95A8-378B94909A03}" type="pres">
      <dgm:prSet presAssocID="{64319EF0-AFC7-4C68-B0A8-83980F8B1404}" presName="horzTwo" presStyleCnt="0"/>
      <dgm:spPr/>
    </dgm:pt>
    <dgm:pt modelId="{0126F412-559C-4A2E-B919-C6AD6A1FC51F}" type="pres">
      <dgm:prSet presAssocID="{379C8F3D-DDD8-4EBD-8AB3-7604D9FD1BBF}" presName="sibSpaceTwo" presStyleCnt="0"/>
      <dgm:spPr/>
    </dgm:pt>
    <dgm:pt modelId="{276DE49B-75C7-4F56-A8D2-D7434606026E}" type="pres">
      <dgm:prSet presAssocID="{57E96019-66FC-4388-86DF-34ACB5DB427E}" presName="vertTwo" presStyleCnt="0"/>
      <dgm:spPr/>
    </dgm:pt>
    <dgm:pt modelId="{E9BF1D04-2144-4039-A658-C949DDEA202B}" type="pres">
      <dgm:prSet presAssocID="{57E96019-66FC-4388-86DF-34ACB5DB427E}" presName="txTwo" presStyleLbl="node2" presStyleIdx="1" presStyleCnt="2">
        <dgm:presLayoutVars>
          <dgm:chPref val="3"/>
        </dgm:presLayoutVars>
      </dgm:prSet>
      <dgm:spPr/>
    </dgm:pt>
    <dgm:pt modelId="{FD422C0C-8662-42C4-8A0E-3A19F685596E}" type="pres">
      <dgm:prSet presAssocID="{57E96019-66FC-4388-86DF-34ACB5DB427E}" presName="parTransTwo" presStyleCnt="0"/>
      <dgm:spPr/>
    </dgm:pt>
    <dgm:pt modelId="{8CCA9226-8797-4529-B88D-81A77F5C4DF5}" type="pres">
      <dgm:prSet presAssocID="{57E96019-66FC-4388-86DF-34ACB5DB427E}" presName="horzTwo" presStyleCnt="0"/>
      <dgm:spPr/>
    </dgm:pt>
    <dgm:pt modelId="{93171F74-EDF9-42F6-B64E-995936D27A4E}" type="pres">
      <dgm:prSet presAssocID="{25F879BD-B122-45A4-9720-2B95DE5A3A6E}" presName="vertThree" presStyleCnt="0"/>
      <dgm:spPr/>
    </dgm:pt>
    <dgm:pt modelId="{4D069B07-72B2-4FC9-8B95-89B5565C9E1A}" type="pres">
      <dgm:prSet presAssocID="{25F879BD-B122-45A4-9720-2B95DE5A3A6E}" presName="txThree" presStyleLbl="node3" presStyleIdx="0" presStyleCnt="1">
        <dgm:presLayoutVars>
          <dgm:chPref val="3"/>
        </dgm:presLayoutVars>
      </dgm:prSet>
      <dgm:spPr/>
    </dgm:pt>
    <dgm:pt modelId="{66086EF2-F5AB-4E02-91EB-901415A0A3B8}" type="pres">
      <dgm:prSet presAssocID="{25F879BD-B122-45A4-9720-2B95DE5A3A6E}" presName="parTransThree" presStyleCnt="0"/>
      <dgm:spPr/>
    </dgm:pt>
    <dgm:pt modelId="{8C2765BC-6BDD-4597-BD46-BDD5EDF06776}" type="pres">
      <dgm:prSet presAssocID="{25F879BD-B122-45A4-9720-2B95DE5A3A6E}" presName="horzThree" presStyleCnt="0"/>
      <dgm:spPr/>
    </dgm:pt>
    <dgm:pt modelId="{1A09B6C7-A178-422E-8B0D-AFA10A6E99FA}" type="pres">
      <dgm:prSet presAssocID="{CF9933B9-FEC7-44E6-95FA-D12E43454139}" presName="vertFour" presStyleCnt="0">
        <dgm:presLayoutVars>
          <dgm:chPref val="3"/>
        </dgm:presLayoutVars>
      </dgm:prSet>
      <dgm:spPr/>
    </dgm:pt>
    <dgm:pt modelId="{374A95A7-81EB-4695-89A1-2A51D7D87C30}" type="pres">
      <dgm:prSet presAssocID="{CF9933B9-FEC7-44E6-95FA-D12E43454139}" presName="txFour" presStyleLbl="node4" presStyleIdx="0" presStyleCnt="2">
        <dgm:presLayoutVars>
          <dgm:chPref val="3"/>
        </dgm:presLayoutVars>
      </dgm:prSet>
      <dgm:spPr/>
    </dgm:pt>
    <dgm:pt modelId="{8EF75DE1-C39E-4759-B0E1-F1236766ECE6}" type="pres">
      <dgm:prSet presAssocID="{CF9933B9-FEC7-44E6-95FA-D12E43454139}" presName="horzFour" presStyleCnt="0"/>
      <dgm:spPr/>
    </dgm:pt>
    <dgm:pt modelId="{DB1A606D-E9CF-46A7-9C62-7E6E209FD11F}" type="pres">
      <dgm:prSet presAssocID="{8F1E4CB9-50E1-4A28-B196-313B8C55CC1C}" presName="sibSpaceFour" presStyleCnt="0"/>
      <dgm:spPr/>
    </dgm:pt>
    <dgm:pt modelId="{633F5EAB-CFE7-46FA-AD6F-DBBD392471A8}" type="pres">
      <dgm:prSet presAssocID="{E2513A65-41EB-43AE-9745-DC1320539B89}" presName="vertFour" presStyleCnt="0">
        <dgm:presLayoutVars>
          <dgm:chPref val="3"/>
        </dgm:presLayoutVars>
      </dgm:prSet>
      <dgm:spPr/>
    </dgm:pt>
    <dgm:pt modelId="{D631484B-5A5B-47B1-BB92-C1352798B1F0}" type="pres">
      <dgm:prSet presAssocID="{E2513A65-41EB-43AE-9745-DC1320539B89}" presName="txFour" presStyleLbl="node4" presStyleIdx="1" presStyleCnt="2">
        <dgm:presLayoutVars>
          <dgm:chPref val="3"/>
        </dgm:presLayoutVars>
      </dgm:prSet>
      <dgm:spPr/>
    </dgm:pt>
    <dgm:pt modelId="{AB48A7C9-EACE-441C-AD9C-75A481728402}" type="pres">
      <dgm:prSet presAssocID="{E2513A65-41EB-43AE-9745-DC1320539B89}" presName="horzFour" presStyleCnt="0"/>
      <dgm:spPr/>
    </dgm:pt>
  </dgm:ptLst>
  <dgm:cxnLst>
    <dgm:cxn modelId="{2230E810-F327-424C-9EA1-182E7C3F5F38}" type="presOf" srcId="{E2513A65-41EB-43AE-9745-DC1320539B89}" destId="{D631484B-5A5B-47B1-BB92-C1352798B1F0}" srcOrd="0" destOrd="0" presId="urn:microsoft.com/office/officeart/2005/8/layout/hierarchy4"/>
    <dgm:cxn modelId="{0C7B2324-22F4-4FB0-89E5-ED7A64DEA91C}" type="presOf" srcId="{64319EF0-AFC7-4C68-B0A8-83980F8B1404}" destId="{A827EC9C-9807-4ED5-BF7B-CE1AD43E9928}" srcOrd="0" destOrd="0" presId="urn:microsoft.com/office/officeart/2005/8/layout/hierarchy4"/>
    <dgm:cxn modelId="{B184C72F-1536-47D8-A199-8922AD43B30A}" type="presOf" srcId="{57E96019-66FC-4388-86DF-34ACB5DB427E}" destId="{E9BF1D04-2144-4039-A658-C949DDEA202B}" srcOrd="0" destOrd="0" presId="urn:microsoft.com/office/officeart/2005/8/layout/hierarchy4"/>
    <dgm:cxn modelId="{66C3D135-54BB-4B95-9CA7-A077F5B084CE}" srcId="{25F879BD-B122-45A4-9720-2B95DE5A3A6E}" destId="{CF9933B9-FEC7-44E6-95FA-D12E43454139}" srcOrd="0" destOrd="0" parTransId="{73B041D2-0B92-45A4-83AB-99E7CD333987}" sibTransId="{8F1E4CB9-50E1-4A28-B196-313B8C55CC1C}"/>
    <dgm:cxn modelId="{44548F45-76B8-4F47-A020-3E5D79A2C0E6}" type="presOf" srcId="{6E786416-DE0C-4435-93DB-719313AD6641}" destId="{4DA88B19-BBCA-411E-9CB1-56576AE652AF}" srcOrd="0" destOrd="0" presId="urn:microsoft.com/office/officeart/2005/8/layout/hierarchy4"/>
    <dgm:cxn modelId="{15C73074-E5F0-4E5E-B29F-AA1EFF04E72E}" srcId="{4E06EF9B-58E1-4BDB-BCC9-6A09C0A89A18}" destId="{57E96019-66FC-4388-86DF-34ACB5DB427E}" srcOrd="1" destOrd="0" parTransId="{9A907897-6BDB-4049-9ED2-605186AE8C91}" sibTransId="{79E28108-4ECA-45A6-883E-5FD5D5844875}"/>
    <dgm:cxn modelId="{2E5F5854-8411-4A9A-86E3-442A4210A22B}" type="presOf" srcId="{25F879BD-B122-45A4-9720-2B95DE5A3A6E}" destId="{4D069B07-72B2-4FC9-8B95-89B5565C9E1A}" srcOrd="0" destOrd="0" presId="urn:microsoft.com/office/officeart/2005/8/layout/hierarchy4"/>
    <dgm:cxn modelId="{08055455-5D01-4419-A7FD-1699271ECF19}" srcId="{6E786416-DE0C-4435-93DB-719313AD6641}" destId="{4E06EF9B-58E1-4BDB-BCC9-6A09C0A89A18}" srcOrd="0" destOrd="0" parTransId="{BD0B0C22-08EC-40E3-ABD5-074A072D92F0}" sibTransId="{09A5CFA7-0B63-40D9-8497-04C1D8CE8F38}"/>
    <dgm:cxn modelId="{E540EB94-ECA8-4730-9E41-D20F2DE9DD85}" srcId="{4E06EF9B-58E1-4BDB-BCC9-6A09C0A89A18}" destId="{64319EF0-AFC7-4C68-B0A8-83980F8B1404}" srcOrd="0" destOrd="0" parTransId="{FEFA90A2-1ED4-4230-80F9-5E1FCDEF2C92}" sibTransId="{379C8F3D-DDD8-4EBD-8AB3-7604D9FD1BBF}"/>
    <dgm:cxn modelId="{80A051AD-C991-4333-9AC8-2C119B81067A}" type="presOf" srcId="{CF9933B9-FEC7-44E6-95FA-D12E43454139}" destId="{374A95A7-81EB-4695-89A1-2A51D7D87C30}" srcOrd="0" destOrd="0" presId="urn:microsoft.com/office/officeart/2005/8/layout/hierarchy4"/>
    <dgm:cxn modelId="{1E9537CB-6802-4863-81EF-5D367E23251C}" srcId="{25F879BD-B122-45A4-9720-2B95DE5A3A6E}" destId="{E2513A65-41EB-43AE-9745-DC1320539B89}" srcOrd="1" destOrd="0" parTransId="{F607F855-79EC-4168-95A4-E86DF83D9ECF}" sibTransId="{193B3BAD-3C16-47A6-B5DF-2431FE971F84}"/>
    <dgm:cxn modelId="{95ED5DD8-9C4C-4347-8391-623EDFC18167}" type="presOf" srcId="{4E06EF9B-58E1-4BDB-BCC9-6A09C0A89A18}" destId="{F8591D2B-77EE-431A-B062-714FBD020E6E}" srcOrd="0" destOrd="0" presId="urn:microsoft.com/office/officeart/2005/8/layout/hierarchy4"/>
    <dgm:cxn modelId="{DA3F73EC-C2C0-4306-9F62-AE3CC274BA9A}" srcId="{57E96019-66FC-4388-86DF-34ACB5DB427E}" destId="{25F879BD-B122-45A4-9720-2B95DE5A3A6E}" srcOrd="0" destOrd="0" parTransId="{F068039E-6F3F-4F55-B0A5-6E58E8D58018}" sibTransId="{B0964DC4-7A9F-4049-B726-5D2FD843DEE7}"/>
    <dgm:cxn modelId="{F57DE844-622D-4DEF-988C-8F1F082871AB}" type="presParOf" srcId="{4DA88B19-BBCA-411E-9CB1-56576AE652AF}" destId="{F9F6AF3F-D4E7-4A6E-A97D-2D4C0923C589}" srcOrd="0" destOrd="0" presId="urn:microsoft.com/office/officeart/2005/8/layout/hierarchy4"/>
    <dgm:cxn modelId="{BF87DF80-F232-4E4C-AE16-99E98161FE4D}" type="presParOf" srcId="{F9F6AF3F-D4E7-4A6E-A97D-2D4C0923C589}" destId="{F8591D2B-77EE-431A-B062-714FBD020E6E}" srcOrd="0" destOrd="0" presId="urn:microsoft.com/office/officeart/2005/8/layout/hierarchy4"/>
    <dgm:cxn modelId="{BC8A6BED-AEFE-4310-A393-5B4548161054}" type="presParOf" srcId="{F9F6AF3F-D4E7-4A6E-A97D-2D4C0923C589}" destId="{880F07A4-87BF-4322-A64A-70B182638AA4}" srcOrd="1" destOrd="0" presId="urn:microsoft.com/office/officeart/2005/8/layout/hierarchy4"/>
    <dgm:cxn modelId="{46D67963-CDF9-434E-9977-4612C98EDCF6}" type="presParOf" srcId="{F9F6AF3F-D4E7-4A6E-A97D-2D4C0923C589}" destId="{8097B35F-764E-46A6-9B3C-80ADB5567E4C}" srcOrd="2" destOrd="0" presId="urn:microsoft.com/office/officeart/2005/8/layout/hierarchy4"/>
    <dgm:cxn modelId="{81B9AD72-D57E-493C-B635-3E0499609B94}" type="presParOf" srcId="{8097B35F-764E-46A6-9B3C-80ADB5567E4C}" destId="{E2830610-8EDC-42AB-8097-1497FC6931B1}" srcOrd="0" destOrd="0" presId="urn:microsoft.com/office/officeart/2005/8/layout/hierarchy4"/>
    <dgm:cxn modelId="{4251EE7B-F6B1-4482-A79C-1C9937E05656}" type="presParOf" srcId="{E2830610-8EDC-42AB-8097-1497FC6931B1}" destId="{A827EC9C-9807-4ED5-BF7B-CE1AD43E9928}" srcOrd="0" destOrd="0" presId="urn:microsoft.com/office/officeart/2005/8/layout/hierarchy4"/>
    <dgm:cxn modelId="{5E616F9C-AB2A-4C8A-B712-C00D44A5B670}" type="presParOf" srcId="{E2830610-8EDC-42AB-8097-1497FC6931B1}" destId="{831BE4A1-47C2-4AD6-95A8-378B94909A03}" srcOrd="1" destOrd="0" presId="urn:microsoft.com/office/officeart/2005/8/layout/hierarchy4"/>
    <dgm:cxn modelId="{45CA7BFF-7448-4DDD-BCBA-6D51BECB19D1}" type="presParOf" srcId="{8097B35F-764E-46A6-9B3C-80ADB5567E4C}" destId="{0126F412-559C-4A2E-B919-C6AD6A1FC51F}" srcOrd="1" destOrd="0" presId="urn:microsoft.com/office/officeart/2005/8/layout/hierarchy4"/>
    <dgm:cxn modelId="{35577278-F9B4-4A3E-9F9C-5341159DDE6B}" type="presParOf" srcId="{8097B35F-764E-46A6-9B3C-80ADB5567E4C}" destId="{276DE49B-75C7-4F56-A8D2-D7434606026E}" srcOrd="2" destOrd="0" presId="urn:microsoft.com/office/officeart/2005/8/layout/hierarchy4"/>
    <dgm:cxn modelId="{B1D55C9F-E791-4926-B183-35701849F292}" type="presParOf" srcId="{276DE49B-75C7-4F56-A8D2-D7434606026E}" destId="{E9BF1D04-2144-4039-A658-C949DDEA202B}" srcOrd="0" destOrd="0" presId="urn:microsoft.com/office/officeart/2005/8/layout/hierarchy4"/>
    <dgm:cxn modelId="{BB8849FD-9C03-4E04-87E8-39AFE1D5CD4F}" type="presParOf" srcId="{276DE49B-75C7-4F56-A8D2-D7434606026E}" destId="{FD422C0C-8662-42C4-8A0E-3A19F685596E}" srcOrd="1" destOrd="0" presId="urn:microsoft.com/office/officeart/2005/8/layout/hierarchy4"/>
    <dgm:cxn modelId="{90C318FE-049F-4556-AE6B-94A81BEE4D29}" type="presParOf" srcId="{276DE49B-75C7-4F56-A8D2-D7434606026E}" destId="{8CCA9226-8797-4529-B88D-81A77F5C4DF5}" srcOrd="2" destOrd="0" presId="urn:microsoft.com/office/officeart/2005/8/layout/hierarchy4"/>
    <dgm:cxn modelId="{5E0C423F-D453-4615-98D6-8326D308148B}" type="presParOf" srcId="{8CCA9226-8797-4529-B88D-81A77F5C4DF5}" destId="{93171F74-EDF9-42F6-B64E-995936D27A4E}" srcOrd="0" destOrd="0" presId="urn:microsoft.com/office/officeart/2005/8/layout/hierarchy4"/>
    <dgm:cxn modelId="{7625BB6D-0CA7-4432-A379-FA5631D59FBB}" type="presParOf" srcId="{93171F74-EDF9-42F6-B64E-995936D27A4E}" destId="{4D069B07-72B2-4FC9-8B95-89B5565C9E1A}" srcOrd="0" destOrd="0" presId="urn:microsoft.com/office/officeart/2005/8/layout/hierarchy4"/>
    <dgm:cxn modelId="{DF3DAA41-7DF8-4004-B6FC-F8D8717D62C2}" type="presParOf" srcId="{93171F74-EDF9-42F6-B64E-995936D27A4E}" destId="{66086EF2-F5AB-4E02-91EB-901415A0A3B8}" srcOrd="1" destOrd="0" presId="urn:microsoft.com/office/officeart/2005/8/layout/hierarchy4"/>
    <dgm:cxn modelId="{AC4138E8-EB94-471F-B471-939AE11F579F}" type="presParOf" srcId="{93171F74-EDF9-42F6-B64E-995936D27A4E}" destId="{8C2765BC-6BDD-4597-BD46-BDD5EDF06776}" srcOrd="2" destOrd="0" presId="urn:microsoft.com/office/officeart/2005/8/layout/hierarchy4"/>
    <dgm:cxn modelId="{5434A33D-CBBF-4C22-A438-FEA56DACA234}" type="presParOf" srcId="{8C2765BC-6BDD-4597-BD46-BDD5EDF06776}" destId="{1A09B6C7-A178-422E-8B0D-AFA10A6E99FA}" srcOrd="0" destOrd="0" presId="urn:microsoft.com/office/officeart/2005/8/layout/hierarchy4"/>
    <dgm:cxn modelId="{C6EC8C1D-F823-47B6-995B-9C86DF52683D}" type="presParOf" srcId="{1A09B6C7-A178-422E-8B0D-AFA10A6E99FA}" destId="{374A95A7-81EB-4695-89A1-2A51D7D87C30}" srcOrd="0" destOrd="0" presId="urn:microsoft.com/office/officeart/2005/8/layout/hierarchy4"/>
    <dgm:cxn modelId="{D60FB7F2-DA1B-461F-8D37-D0FA2B852BBF}" type="presParOf" srcId="{1A09B6C7-A178-422E-8B0D-AFA10A6E99FA}" destId="{8EF75DE1-C39E-4759-B0E1-F1236766ECE6}" srcOrd="1" destOrd="0" presId="urn:microsoft.com/office/officeart/2005/8/layout/hierarchy4"/>
    <dgm:cxn modelId="{D210D31E-7930-422F-9F81-C51A7AEDE3E3}" type="presParOf" srcId="{8C2765BC-6BDD-4597-BD46-BDD5EDF06776}" destId="{DB1A606D-E9CF-46A7-9C62-7E6E209FD11F}" srcOrd="1" destOrd="0" presId="urn:microsoft.com/office/officeart/2005/8/layout/hierarchy4"/>
    <dgm:cxn modelId="{06FD72D8-20ED-4A4A-A215-6B532449B326}" type="presParOf" srcId="{8C2765BC-6BDD-4597-BD46-BDD5EDF06776}" destId="{633F5EAB-CFE7-46FA-AD6F-DBBD392471A8}" srcOrd="2" destOrd="0" presId="urn:microsoft.com/office/officeart/2005/8/layout/hierarchy4"/>
    <dgm:cxn modelId="{5F6DF571-2DC7-40D9-976A-A57B43416F3C}" type="presParOf" srcId="{633F5EAB-CFE7-46FA-AD6F-DBBD392471A8}" destId="{D631484B-5A5B-47B1-BB92-C1352798B1F0}" srcOrd="0" destOrd="0" presId="urn:microsoft.com/office/officeart/2005/8/layout/hierarchy4"/>
    <dgm:cxn modelId="{C4455D28-ECDF-4953-889A-FBB900D4B3C4}" type="presParOf" srcId="{633F5EAB-CFE7-46FA-AD6F-DBBD392471A8}" destId="{AB48A7C9-EACE-441C-AD9C-75A48172840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094FA4-AFE9-4AA0-ADC9-9F7D354656C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r-HR"/>
        </a:p>
      </dgm:t>
    </dgm:pt>
    <dgm:pt modelId="{B842FD65-ECA2-40D2-9356-7BD17584EB74}">
      <dgm:prSet/>
      <dgm:spPr/>
      <dgm:t>
        <a:bodyPr/>
        <a:lstStyle/>
        <a:p>
          <a:pPr rtl="0"/>
          <a:r>
            <a:rPr lang="hr-HR"/>
            <a:t>Lokalna</a:t>
          </a:r>
        </a:p>
      </dgm:t>
    </dgm:pt>
    <dgm:pt modelId="{7ACBF232-BCE6-4C46-A4DA-AFCA7858A676}" type="parTrans" cxnId="{2CDA739E-B48F-48BC-8AAA-E9E94565BF6A}">
      <dgm:prSet/>
      <dgm:spPr/>
      <dgm:t>
        <a:bodyPr/>
        <a:lstStyle/>
        <a:p>
          <a:endParaRPr lang="hr-HR"/>
        </a:p>
      </dgm:t>
    </dgm:pt>
    <dgm:pt modelId="{3E8C42E7-F271-481D-A3A4-DA4881442E15}" type="sibTrans" cxnId="{2CDA739E-B48F-48BC-8AAA-E9E94565BF6A}">
      <dgm:prSet/>
      <dgm:spPr/>
      <dgm:t>
        <a:bodyPr/>
        <a:lstStyle/>
        <a:p>
          <a:endParaRPr lang="hr-HR"/>
        </a:p>
      </dgm:t>
    </dgm:pt>
    <dgm:pt modelId="{6E451F6E-CCCB-4176-8FCE-232AC4DA7692}">
      <dgm:prSet/>
      <dgm:spPr/>
      <dgm:t>
        <a:bodyPr/>
        <a:lstStyle/>
        <a:p>
          <a:pPr rtl="0"/>
          <a:r>
            <a:rPr lang="hr-HR"/>
            <a:t>poznavanje vremena na nekom užem području</a:t>
          </a:r>
        </a:p>
      </dgm:t>
    </dgm:pt>
    <dgm:pt modelId="{128C25E9-5EAE-4CBA-8DC0-0FDED53EB993}" type="parTrans" cxnId="{8EB298F9-E15C-470C-826F-76578B44CD28}">
      <dgm:prSet/>
      <dgm:spPr/>
      <dgm:t>
        <a:bodyPr/>
        <a:lstStyle/>
        <a:p>
          <a:endParaRPr lang="hr-HR"/>
        </a:p>
      </dgm:t>
    </dgm:pt>
    <dgm:pt modelId="{505DA420-3409-4E6A-9584-37717201739D}" type="sibTrans" cxnId="{8EB298F9-E15C-470C-826F-76578B44CD28}">
      <dgm:prSet/>
      <dgm:spPr/>
      <dgm:t>
        <a:bodyPr/>
        <a:lstStyle/>
        <a:p>
          <a:endParaRPr lang="hr-HR"/>
        </a:p>
      </dgm:t>
    </dgm:pt>
    <dgm:pt modelId="{14011607-3F60-419D-B82D-EC53E0B0A8AB}">
      <dgm:prSet/>
      <dgm:spPr/>
      <dgm:t>
        <a:bodyPr/>
        <a:lstStyle/>
        <a:p>
          <a:pPr rtl="0"/>
          <a:r>
            <a:rPr lang="hr-HR" i="1"/>
            <a:t>subjektivna metoda</a:t>
          </a:r>
          <a:endParaRPr lang="hr-HR"/>
        </a:p>
      </dgm:t>
    </dgm:pt>
    <dgm:pt modelId="{6D304E97-A9B0-4858-9190-A355BB2E1886}" type="parTrans" cxnId="{C7D5B468-9CC7-4486-9B55-6C7D9FDC7C93}">
      <dgm:prSet/>
      <dgm:spPr/>
      <dgm:t>
        <a:bodyPr/>
        <a:lstStyle/>
        <a:p>
          <a:endParaRPr lang="hr-HR"/>
        </a:p>
      </dgm:t>
    </dgm:pt>
    <dgm:pt modelId="{B3B52CB9-33A4-4BC8-B1C6-0098B344EBC0}" type="sibTrans" cxnId="{C7D5B468-9CC7-4486-9B55-6C7D9FDC7C93}">
      <dgm:prSet/>
      <dgm:spPr/>
      <dgm:t>
        <a:bodyPr/>
        <a:lstStyle/>
        <a:p>
          <a:endParaRPr lang="hr-HR"/>
        </a:p>
      </dgm:t>
    </dgm:pt>
    <dgm:pt modelId="{46BDD9E2-C2ED-438E-ADD5-B9CDBD950E0C}">
      <dgm:prSet/>
      <dgm:spPr/>
      <dgm:t>
        <a:bodyPr/>
        <a:lstStyle/>
        <a:p>
          <a:pPr rtl="0"/>
          <a:r>
            <a:rPr lang="hr-HR"/>
            <a:t>Statička</a:t>
          </a:r>
        </a:p>
      </dgm:t>
    </dgm:pt>
    <dgm:pt modelId="{56FEBDB7-4036-4AAC-B327-D5C4B110A029}" type="parTrans" cxnId="{339B6DFB-3EDF-42B1-8F49-9CBB5D880946}">
      <dgm:prSet/>
      <dgm:spPr/>
      <dgm:t>
        <a:bodyPr/>
        <a:lstStyle/>
        <a:p>
          <a:endParaRPr lang="hr-HR"/>
        </a:p>
      </dgm:t>
    </dgm:pt>
    <dgm:pt modelId="{C0425BC3-EE45-473A-B1BC-82393F6CA158}" type="sibTrans" cxnId="{339B6DFB-3EDF-42B1-8F49-9CBB5D880946}">
      <dgm:prSet/>
      <dgm:spPr/>
      <dgm:t>
        <a:bodyPr/>
        <a:lstStyle/>
        <a:p>
          <a:endParaRPr lang="hr-HR"/>
        </a:p>
      </dgm:t>
    </dgm:pt>
    <dgm:pt modelId="{494ADC8F-B8EF-4F6E-BD19-DBDE60820F9E}">
      <dgm:prSet/>
      <dgm:spPr/>
      <dgm:t>
        <a:bodyPr/>
        <a:lstStyle/>
        <a:p>
          <a:pPr rtl="0"/>
          <a:r>
            <a:rPr lang="hr-HR"/>
            <a:t>statistika</a:t>
          </a:r>
        </a:p>
      </dgm:t>
    </dgm:pt>
    <dgm:pt modelId="{E6DF963D-7FB8-41A0-A2C6-F52DBA217691}" type="parTrans" cxnId="{BF1BEB6B-C75C-4005-A3C9-F966AE817C20}">
      <dgm:prSet/>
      <dgm:spPr/>
      <dgm:t>
        <a:bodyPr/>
        <a:lstStyle/>
        <a:p>
          <a:endParaRPr lang="hr-HR"/>
        </a:p>
      </dgm:t>
    </dgm:pt>
    <dgm:pt modelId="{34813334-8474-4206-880E-00E48C77B209}" type="sibTrans" cxnId="{BF1BEB6B-C75C-4005-A3C9-F966AE817C20}">
      <dgm:prSet/>
      <dgm:spPr/>
      <dgm:t>
        <a:bodyPr/>
        <a:lstStyle/>
        <a:p>
          <a:endParaRPr lang="hr-HR"/>
        </a:p>
      </dgm:t>
    </dgm:pt>
    <dgm:pt modelId="{09A7FEE6-35B1-4048-9888-055D51643979}">
      <dgm:prSet/>
      <dgm:spPr/>
      <dgm:t>
        <a:bodyPr/>
        <a:lstStyle/>
        <a:p>
          <a:pPr rtl="0"/>
          <a:r>
            <a:rPr lang="hr-HR"/>
            <a:t>poslije jednakih meteoroloških sustava dolazi slično vrijeme</a:t>
          </a:r>
        </a:p>
      </dgm:t>
    </dgm:pt>
    <dgm:pt modelId="{DE308CD1-5541-489E-8FB6-7452337DB2FC}" type="parTrans" cxnId="{8CB71C8B-27A1-465C-93CE-3CD5086C7C8A}">
      <dgm:prSet/>
      <dgm:spPr/>
      <dgm:t>
        <a:bodyPr/>
        <a:lstStyle/>
        <a:p>
          <a:endParaRPr lang="hr-HR"/>
        </a:p>
      </dgm:t>
    </dgm:pt>
    <dgm:pt modelId="{B616225C-FD73-48C2-9608-6CB690D3D0CE}" type="sibTrans" cxnId="{8CB71C8B-27A1-465C-93CE-3CD5086C7C8A}">
      <dgm:prSet/>
      <dgm:spPr/>
      <dgm:t>
        <a:bodyPr/>
        <a:lstStyle/>
        <a:p>
          <a:endParaRPr lang="hr-HR"/>
        </a:p>
      </dgm:t>
    </dgm:pt>
    <dgm:pt modelId="{B80424B2-FAE8-4D36-8B31-D2E88DD44741}">
      <dgm:prSet/>
      <dgm:spPr/>
      <dgm:t>
        <a:bodyPr/>
        <a:lstStyle/>
        <a:p>
          <a:pPr rtl="0"/>
          <a:r>
            <a:rPr lang="hr-HR"/>
            <a:t>Sinoptička</a:t>
          </a:r>
        </a:p>
      </dgm:t>
    </dgm:pt>
    <dgm:pt modelId="{EA45A376-3047-4A43-964B-3E00CCCD1798}" type="parTrans" cxnId="{46FDB206-0165-45AE-8558-D333011A091D}">
      <dgm:prSet/>
      <dgm:spPr/>
      <dgm:t>
        <a:bodyPr/>
        <a:lstStyle/>
        <a:p>
          <a:endParaRPr lang="hr-HR"/>
        </a:p>
      </dgm:t>
    </dgm:pt>
    <dgm:pt modelId="{2725F31F-C795-4783-8BBD-AFA9D2B73AA2}" type="sibTrans" cxnId="{46FDB206-0165-45AE-8558-D333011A091D}">
      <dgm:prSet/>
      <dgm:spPr/>
      <dgm:t>
        <a:bodyPr/>
        <a:lstStyle/>
        <a:p>
          <a:endParaRPr lang="hr-HR"/>
        </a:p>
      </dgm:t>
    </dgm:pt>
    <dgm:pt modelId="{2C7C619C-7EF8-446F-8199-B96AA38691D4}">
      <dgm:prSet/>
      <dgm:spPr/>
      <dgm:t>
        <a:bodyPr/>
        <a:lstStyle/>
        <a:p>
          <a:pPr rtl="0"/>
          <a:r>
            <a:rPr lang="hr-HR"/>
            <a:t>analiza sinoptičkih karata</a:t>
          </a:r>
        </a:p>
      </dgm:t>
    </dgm:pt>
    <dgm:pt modelId="{8644553A-3737-4021-BC2B-A25496A7EA2A}" type="parTrans" cxnId="{EADE1F2C-1DE3-461B-BE9B-67ED2C29B7DF}">
      <dgm:prSet/>
      <dgm:spPr/>
      <dgm:t>
        <a:bodyPr/>
        <a:lstStyle/>
        <a:p>
          <a:endParaRPr lang="hr-HR"/>
        </a:p>
      </dgm:t>
    </dgm:pt>
    <dgm:pt modelId="{7F7B5DE5-769B-4A87-AA7E-95E49AB709BC}" type="sibTrans" cxnId="{EADE1F2C-1DE3-461B-BE9B-67ED2C29B7DF}">
      <dgm:prSet/>
      <dgm:spPr/>
      <dgm:t>
        <a:bodyPr/>
        <a:lstStyle/>
        <a:p>
          <a:endParaRPr lang="hr-HR"/>
        </a:p>
      </dgm:t>
    </dgm:pt>
    <dgm:pt modelId="{D5FCCF38-2096-428C-BF69-C13B4943AA64}">
      <dgm:prSet/>
      <dgm:spPr/>
      <dgm:t>
        <a:bodyPr/>
        <a:lstStyle/>
        <a:p>
          <a:pPr rtl="0"/>
          <a:r>
            <a:rPr lang="hr-HR"/>
            <a:t>bitnoiskustvo sinoptičara</a:t>
          </a:r>
        </a:p>
      </dgm:t>
    </dgm:pt>
    <dgm:pt modelId="{D426E754-88F8-4460-A5A6-BA5B88494DE6}" type="parTrans" cxnId="{EDE5CC9D-114A-4CE7-8013-A5E6D7E607E2}">
      <dgm:prSet/>
      <dgm:spPr/>
      <dgm:t>
        <a:bodyPr/>
        <a:lstStyle/>
        <a:p>
          <a:endParaRPr lang="hr-HR"/>
        </a:p>
      </dgm:t>
    </dgm:pt>
    <dgm:pt modelId="{FC6276BB-C7E4-4D57-90EC-97CA2375EEB9}" type="sibTrans" cxnId="{EDE5CC9D-114A-4CE7-8013-A5E6D7E607E2}">
      <dgm:prSet/>
      <dgm:spPr/>
      <dgm:t>
        <a:bodyPr/>
        <a:lstStyle/>
        <a:p>
          <a:endParaRPr lang="hr-HR"/>
        </a:p>
      </dgm:t>
    </dgm:pt>
    <dgm:pt modelId="{3966C3AD-F33E-4725-BBAE-8964C0FC18E9}">
      <dgm:prSet/>
      <dgm:spPr/>
      <dgm:t>
        <a:bodyPr/>
        <a:lstStyle/>
        <a:p>
          <a:pPr rtl="0"/>
          <a:r>
            <a:rPr lang="hr-HR"/>
            <a:t>Oblačnih sustava</a:t>
          </a:r>
        </a:p>
      </dgm:t>
    </dgm:pt>
    <dgm:pt modelId="{88799431-CDF4-47E2-838D-26CB20CDC940}" type="parTrans" cxnId="{8E362A31-8F0F-4285-BD35-072F69BFADF7}">
      <dgm:prSet/>
      <dgm:spPr/>
      <dgm:t>
        <a:bodyPr/>
        <a:lstStyle/>
        <a:p>
          <a:endParaRPr lang="hr-HR"/>
        </a:p>
      </dgm:t>
    </dgm:pt>
    <dgm:pt modelId="{5D55A846-1A2B-4B71-A684-10305D269EF2}" type="sibTrans" cxnId="{8E362A31-8F0F-4285-BD35-072F69BFADF7}">
      <dgm:prSet/>
      <dgm:spPr/>
      <dgm:t>
        <a:bodyPr/>
        <a:lstStyle/>
        <a:p>
          <a:endParaRPr lang="hr-HR"/>
        </a:p>
      </dgm:t>
    </dgm:pt>
    <dgm:pt modelId="{936C8DF1-32E2-41A6-AC36-DCFE316D9140}">
      <dgm:prSet/>
      <dgm:spPr/>
      <dgm:t>
        <a:bodyPr/>
        <a:lstStyle/>
        <a:p>
          <a:pPr rtl="0"/>
          <a:r>
            <a:rPr lang="hr-HR"/>
            <a:t>praćenje premještanja oblaka i baričkih sustava</a:t>
          </a:r>
        </a:p>
      </dgm:t>
    </dgm:pt>
    <dgm:pt modelId="{E5FCFF89-997C-41D6-B3B9-956A9780FF16}" type="parTrans" cxnId="{D8BB408E-4890-4B78-B958-FD3CDF65DDF4}">
      <dgm:prSet/>
      <dgm:spPr/>
      <dgm:t>
        <a:bodyPr/>
        <a:lstStyle/>
        <a:p>
          <a:endParaRPr lang="hr-HR"/>
        </a:p>
      </dgm:t>
    </dgm:pt>
    <dgm:pt modelId="{84413A3F-DE93-4FC5-AE14-DA9F94C7239B}" type="sibTrans" cxnId="{D8BB408E-4890-4B78-B958-FD3CDF65DDF4}">
      <dgm:prSet/>
      <dgm:spPr/>
      <dgm:t>
        <a:bodyPr/>
        <a:lstStyle/>
        <a:p>
          <a:endParaRPr lang="hr-HR"/>
        </a:p>
      </dgm:t>
    </dgm:pt>
    <dgm:pt modelId="{4A09F0D4-C8AA-4F5A-AA84-D926330AC2BE}">
      <dgm:prSet/>
      <dgm:spPr/>
      <dgm:t>
        <a:bodyPr/>
        <a:lstStyle/>
        <a:p>
          <a:pPr rtl="0"/>
          <a:r>
            <a:rPr lang="hr-HR"/>
            <a:t>Razvoj ciklone na frontama</a:t>
          </a:r>
        </a:p>
      </dgm:t>
    </dgm:pt>
    <dgm:pt modelId="{65119002-8FF6-478F-B5D9-11DC916E64E4}" type="parTrans" cxnId="{E9611B57-12A0-487E-937D-4809BDDB4F17}">
      <dgm:prSet/>
      <dgm:spPr/>
      <dgm:t>
        <a:bodyPr/>
        <a:lstStyle/>
        <a:p>
          <a:endParaRPr lang="hr-HR"/>
        </a:p>
      </dgm:t>
    </dgm:pt>
    <dgm:pt modelId="{551314A1-06C4-47AF-81EE-CD45B933A65B}" type="sibTrans" cxnId="{E9611B57-12A0-487E-937D-4809BDDB4F17}">
      <dgm:prSet/>
      <dgm:spPr/>
      <dgm:t>
        <a:bodyPr/>
        <a:lstStyle/>
        <a:p>
          <a:endParaRPr lang="hr-HR"/>
        </a:p>
      </dgm:t>
    </dgm:pt>
    <dgm:pt modelId="{9B38B973-6AAC-497D-BF6C-B70F05A23204}">
      <dgm:prSet/>
      <dgm:spPr/>
      <dgm:t>
        <a:bodyPr/>
        <a:lstStyle/>
        <a:p>
          <a:pPr rtl="0"/>
          <a:r>
            <a:rPr lang="hr-HR"/>
            <a:t>prognostička pravila – izreke</a:t>
          </a:r>
        </a:p>
      </dgm:t>
    </dgm:pt>
    <dgm:pt modelId="{2E7972EA-3DFD-4B4C-861F-A3DCF497409F}" type="parTrans" cxnId="{DE6FCCC7-8F41-42D2-B382-B92A5A0623FA}">
      <dgm:prSet/>
      <dgm:spPr/>
      <dgm:t>
        <a:bodyPr/>
        <a:lstStyle/>
        <a:p>
          <a:endParaRPr lang="hr-HR"/>
        </a:p>
      </dgm:t>
    </dgm:pt>
    <dgm:pt modelId="{F52425B6-0958-4ADE-BC34-583D308BB67B}" type="sibTrans" cxnId="{DE6FCCC7-8F41-42D2-B382-B92A5A0623FA}">
      <dgm:prSet/>
      <dgm:spPr/>
      <dgm:t>
        <a:bodyPr/>
        <a:lstStyle/>
        <a:p>
          <a:endParaRPr lang="hr-HR"/>
        </a:p>
      </dgm:t>
    </dgm:pt>
    <dgm:pt modelId="{270DB33C-AE08-4867-B8B4-B64EBDEEF4F7}">
      <dgm:prSet/>
      <dgm:spPr/>
      <dgm:t>
        <a:bodyPr/>
        <a:lstStyle/>
        <a:p>
          <a:pPr rtl="0"/>
          <a:r>
            <a:rPr lang="hr-HR"/>
            <a:t>Numerička metoda</a:t>
          </a:r>
        </a:p>
      </dgm:t>
    </dgm:pt>
    <dgm:pt modelId="{928A4C7F-30D9-4577-AB27-A5603A4A232C}" type="parTrans" cxnId="{8FA333B4-8D8B-48DA-982C-DA8B78C9297A}">
      <dgm:prSet/>
      <dgm:spPr/>
      <dgm:t>
        <a:bodyPr/>
        <a:lstStyle/>
        <a:p>
          <a:endParaRPr lang="hr-HR"/>
        </a:p>
      </dgm:t>
    </dgm:pt>
    <dgm:pt modelId="{3ADC4055-57BF-4748-BDE6-5FC49924069D}" type="sibTrans" cxnId="{8FA333B4-8D8B-48DA-982C-DA8B78C9297A}">
      <dgm:prSet/>
      <dgm:spPr/>
      <dgm:t>
        <a:bodyPr/>
        <a:lstStyle/>
        <a:p>
          <a:endParaRPr lang="hr-HR"/>
        </a:p>
      </dgm:t>
    </dgm:pt>
    <dgm:pt modelId="{D4142DC3-E1E5-43F5-B2CC-2BD4FD80F573}">
      <dgm:prSet/>
      <dgm:spPr/>
      <dgm:t>
        <a:bodyPr/>
        <a:lstStyle/>
        <a:p>
          <a:pPr rtl="0"/>
          <a:r>
            <a:rPr lang="hr-HR"/>
            <a:t>objektivna</a:t>
          </a:r>
        </a:p>
      </dgm:t>
    </dgm:pt>
    <dgm:pt modelId="{DA9EFF4C-45F3-4D47-9932-B4DCAA48C660}" type="parTrans" cxnId="{88449EA0-30C0-4FD8-A907-775A96ACC9A0}">
      <dgm:prSet/>
      <dgm:spPr/>
      <dgm:t>
        <a:bodyPr/>
        <a:lstStyle/>
        <a:p>
          <a:endParaRPr lang="hr-HR"/>
        </a:p>
      </dgm:t>
    </dgm:pt>
    <dgm:pt modelId="{3660B3FE-3059-42F8-8B0C-22184DE1D26B}" type="sibTrans" cxnId="{88449EA0-30C0-4FD8-A907-775A96ACC9A0}">
      <dgm:prSet/>
      <dgm:spPr/>
      <dgm:t>
        <a:bodyPr/>
        <a:lstStyle/>
        <a:p>
          <a:endParaRPr lang="hr-HR"/>
        </a:p>
      </dgm:t>
    </dgm:pt>
    <dgm:pt modelId="{002144BA-73F6-4B16-9774-9DADC74BDC24}">
      <dgm:prSet/>
      <dgm:spPr/>
      <dgm:t>
        <a:bodyPr/>
        <a:lstStyle/>
        <a:p>
          <a:pPr rtl="0"/>
          <a:r>
            <a:rPr lang="hr-HR"/>
            <a:t>jednadžbe dinamike</a:t>
          </a:r>
        </a:p>
      </dgm:t>
    </dgm:pt>
    <dgm:pt modelId="{F65E3D87-5FEF-47FE-80BC-C7D727480E5C}" type="parTrans" cxnId="{078D8832-43A8-4BA4-9270-E872D226029E}">
      <dgm:prSet/>
      <dgm:spPr/>
      <dgm:t>
        <a:bodyPr/>
        <a:lstStyle/>
        <a:p>
          <a:endParaRPr lang="hr-HR"/>
        </a:p>
      </dgm:t>
    </dgm:pt>
    <dgm:pt modelId="{D4ED4BCA-F1CE-468C-A16C-877EF843FCCB}" type="sibTrans" cxnId="{078D8832-43A8-4BA4-9270-E872D226029E}">
      <dgm:prSet/>
      <dgm:spPr/>
      <dgm:t>
        <a:bodyPr/>
        <a:lstStyle/>
        <a:p>
          <a:endParaRPr lang="hr-HR"/>
        </a:p>
      </dgm:t>
    </dgm:pt>
    <dgm:pt modelId="{23889184-3DC6-4679-B578-C43F5A55AFA8}" type="pres">
      <dgm:prSet presAssocID="{BB094FA4-AFE9-4AA0-ADC9-9F7D354656C6}" presName="Name0" presStyleCnt="0">
        <dgm:presLayoutVars>
          <dgm:dir/>
          <dgm:animLvl val="lvl"/>
          <dgm:resizeHandles val="exact"/>
        </dgm:presLayoutVars>
      </dgm:prSet>
      <dgm:spPr/>
    </dgm:pt>
    <dgm:pt modelId="{C1D6748D-FD72-4426-A1AF-98E7A6F5886D}" type="pres">
      <dgm:prSet presAssocID="{B842FD65-ECA2-40D2-9356-7BD17584EB74}" presName="linNode" presStyleCnt="0"/>
      <dgm:spPr/>
    </dgm:pt>
    <dgm:pt modelId="{780AB29C-5020-4D1D-9A27-1F3D986C1B19}" type="pres">
      <dgm:prSet presAssocID="{B842FD65-ECA2-40D2-9356-7BD17584EB74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A7C6D7A0-B004-4FAB-BF71-EE8DF4937BC3}" type="pres">
      <dgm:prSet presAssocID="{B842FD65-ECA2-40D2-9356-7BD17584EB74}" presName="descendantText" presStyleLbl="alignAccFollowNode1" presStyleIdx="0" presStyleCnt="6">
        <dgm:presLayoutVars>
          <dgm:bulletEnabled val="1"/>
        </dgm:presLayoutVars>
      </dgm:prSet>
      <dgm:spPr/>
    </dgm:pt>
    <dgm:pt modelId="{F2E281FE-5581-4ECD-BA3E-3BC4681ED5BE}" type="pres">
      <dgm:prSet presAssocID="{3E8C42E7-F271-481D-A3A4-DA4881442E15}" presName="sp" presStyleCnt="0"/>
      <dgm:spPr/>
    </dgm:pt>
    <dgm:pt modelId="{091C6A7B-9BB0-4749-A6C7-A9EB3265DAE1}" type="pres">
      <dgm:prSet presAssocID="{46BDD9E2-C2ED-438E-ADD5-B9CDBD950E0C}" presName="linNode" presStyleCnt="0"/>
      <dgm:spPr/>
    </dgm:pt>
    <dgm:pt modelId="{B01606EC-7422-42DA-BD3C-D893EED0A424}" type="pres">
      <dgm:prSet presAssocID="{46BDD9E2-C2ED-438E-ADD5-B9CDBD950E0C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0A1FD76D-FE74-4792-9021-3787CB3BB201}" type="pres">
      <dgm:prSet presAssocID="{46BDD9E2-C2ED-438E-ADD5-B9CDBD950E0C}" presName="descendantText" presStyleLbl="alignAccFollowNode1" presStyleIdx="1" presStyleCnt="6">
        <dgm:presLayoutVars>
          <dgm:bulletEnabled val="1"/>
        </dgm:presLayoutVars>
      </dgm:prSet>
      <dgm:spPr/>
    </dgm:pt>
    <dgm:pt modelId="{C36EFBDB-3134-4559-86E1-7ECF749DB319}" type="pres">
      <dgm:prSet presAssocID="{C0425BC3-EE45-473A-B1BC-82393F6CA158}" presName="sp" presStyleCnt="0"/>
      <dgm:spPr/>
    </dgm:pt>
    <dgm:pt modelId="{A882880B-D7C0-49E1-A2AF-9BD920FFE276}" type="pres">
      <dgm:prSet presAssocID="{B80424B2-FAE8-4D36-8B31-D2E88DD44741}" presName="linNode" presStyleCnt="0"/>
      <dgm:spPr/>
    </dgm:pt>
    <dgm:pt modelId="{BA7F7173-9F0D-4413-8B44-BA50A86FF70B}" type="pres">
      <dgm:prSet presAssocID="{B80424B2-FAE8-4D36-8B31-D2E88DD44741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B8D8A347-EDCE-4CBA-A6E4-A7B363D72BB2}" type="pres">
      <dgm:prSet presAssocID="{B80424B2-FAE8-4D36-8B31-D2E88DD44741}" presName="descendantText" presStyleLbl="alignAccFollowNode1" presStyleIdx="2" presStyleCnt="6">
        <dgm:presLayoutVars>
          <dgm:bulletEnabled val="1"/>
        </dgm:presLayoutVars>
      </dgm:prSet>
      <dgm:spPr/>
    </dgm:pt>
    <dgm:pt modelId="{CD1D6437-8CB0-4B15-957A-AAF1EE376E79}" type="pres">
      <dgm:prSet presAssocID="{2725F31F-C795-4783-8BBD-AFA9D2B73AA2}" presName="sp" presStyleCnt="0"/>
      <dgm:spPr/>
    </dgm:pt>
    <dgm:pt modelId="{089D7280-2E2B-43F1-A134-C157F5592F06}" type="pres">
      <dgm:prSet presAssocID="{3966C3AD-F33E-4725-BBAE-8964C0FC18E9}" presName="linNode" presStyleCnt="0"/>
      <dgm:spPr/>
    </dgm:pt>
    <dgm:pt modelId="{E143EC8F-4C97-4BCF-A6DB-C8C1E287C862}" type="pres">
      <dgm:prSet presAssocID="{3966C3AD-F33E-4725-BBAE-8964C0FC18E9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29740743-16F5-4727-8F2D-A4D573BEA5C7}" type="pres">
      <dgm:prSet presAssocID="{3966C3AD-F33E-4725-BBAE-8964C0FC18E9}" presName="descendantText" presStyleLbl="alignAccFollowNode1" presStyleIdx="3" presStyleCnt="6">
        <dgm:presLayoutVars>
          <dgm:bulletEnabled val="1"/>
        </dgm:presLayoutVars>
      </dgm:prSet>
      <dgm:spPr/>
    </dgm:pt>
    <dgm:pt modelId="{64F3DCC0-BEB4-4AE6-87B4-BF677545B2BA}" type="pres">
      <dgm:prSet presAssocID="{5D55A846-1A2B-4B71-A684-10305D269EF2}" presName="sp" presStyleCnt="0"/>
      <dgm:spPr/>
    </dgm:pt>
    <dgm:pt modelId="{58F8151B-7335-4D84-B1D0-664B94CC1ABE}" type="pres">
      <dgm:prSet presAssocID="{4A09F0D4-C8AA-4F5A-AA84-D926330AC2BE}" presName="linNode" presStyleCnt="0"/>
      <dgm:spPr/>
    </dgm:pt>
    <dgm:pt modelId="{ABD3C2C3-AD2D-4166-938C-97401AD79174}" type="pres">
      <dgm:prSet presAssocID="{4A09F0D4-C8AA-4F5A-AA84-D926330AC2BE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EB455EE0-EF66-4047-9437-894692365A3F}" type="pres">
      <dgm:prSet presAssocID="{4A09F0D4-C8AA-4F5A-AA84-D926330AC2BE}" presName="descendantText" presStyleLbl="alignAccFollowNode1" presStyleIdx="4" presStyleCnt="6">
        <dgm:presLayoutVars>
          <dgm:bulletEnabled val="1"/>
        </dgm:presLayoutVars>
      </dgm:prSet>
      <dgm:spPr/>
    </dgm:pt>
    <dgm:pt modelId="{EE342BCC-AEB9-45A7-B432-ABDBDB6BA11F}" type="pres">
      <dgm:prSet presAssocID="{551314A1-06C4-47AF-81EE-CD45B933A65B}" presName="sp" presStyleCnt="0"/>
      <dgm:spPr/>
    </dgm:pt>
    <dgm:pt modelId="{229965F2-0B73-44EB-8FB4-2817CF1F2FE4}" type="pres">
      <dgm:prSet presAssocID="{270DB33C-AE08-4867-B8B4-B64EBDEEF4F7}" presName="linNode" presStyleCnt="0"/>
      <dgm:spPr/>
    </dgm:pt>
    <dgm:pt modelId="{5C10E548-BFB9-40F3-9C65-5578E1D7A0E3}" type="pres">
      <dgm:prSet presAssocID="{270DB33C-AE08-4867-B8B4-B64EBDEEF4F7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14D00062-86B9-43A0-B6C4-DBED62036D35}" type="pres">
      <dgm:prSet presAssocID="{270DB33C-AE08-4867-B8B4-B64EBDEEF4F7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46FDB206-0165-45AE-8558-D333011A091D}" srcId="{BB094FA4-AFE9-4AA0-ADC9-9F7D354656C6}" destId="{B80424B2-FAE8-4D36-8B31-D2E88DD44741}" srcOrd="2" destOrd="0" parTransId="{EA45A376-3047-4A43-964B-3E00CCCD1798}" sibTransId="{2725F31F-C795-4783-8BBD-AFA9D2B73AA2}"/>
    <dgm:cxn modelId="{3550C017-8DEA-4B27-BE66-D21DACC1E592}" type="presOf" srcId="{D5FCCF38-2096-428C-BF69-C13B4943AA64}" destId="{B8D8A347-EDCE-4CBA-A6E4-A7B363D72BB2}" srcOrd="0" destOrd="1" presId="urn:microsoft.com/office/officeart/2005/8/layout/vList5"/>
    <dgm:cxn modelId="{EADE1F2C-1DE3-461B-BE9B-67ED2C29B7DF}" srcId="{B80424B2-FAE8-4D36-8B31-D2E88DD44741}" destId="{2C7C619C-7EF8-446F-8199-B96AA38691D4}" srcOrd="0" destOrd="0" parTransId="{8644553A-3737-4021-BC2B-A25496A7EA2A}" sibTransId="{7F7B5DE5-769B-4A87-AA7E-95E49AB709BC}"/>
    <dgm:cxn modelId="{8E362A31-8F0F-4285-BD35-072F69BFADF7}" srcId="{BB094FA4-AFE9-4AA0-ADC9-9F7D354656C6}" destId="{3966C3AD-F33E-4725-BBAE-8964C0FC18E9}" srcOrd="3" destOrd="0" parTransId="{88799431-CDF4-47E2-838D-26CB20CDC940}" sibTransId="{5D55A846-1A2B-4B71-A684-10305D269EF2}"/>
    <dgm:cxn modelId="{078D8832-43A8-4BA4-9270-E872D226029E}" srcId="{270DB33C-AE08-4867-B8B4-B64EBDEEF4F7}" destId="{002144BA-73F6-4B16-9774-9DADC74BDC24}" srcOrd="1" destOrd="0" parTransId="{F65E3D87-5FEF-47FE-80BC-C7D727480E5C}" sibTransId="{D4ED4BCA-F1CE-468C-A16C-877EF843FCCB}"/>
    <dgm:cxn modelId="{8E68BE35-0E3F-4FD6-9184-315EF363EE91}" type="presOf" srcId="{B80424B2-FAE8-4D36-8B31-D2E88DD44741}" destId="{BA7F7173-9F0D-4413-8B44-BA50A86FF70B}" srcOrd="0" destOrd="0" presId="urn:microsoft.com/office/officeart/2005/8/layout/vList5"/>
    <dgm:cxn modelId="{6220F539-AB5A-4AAA-9874-D481DC7AE7FD}" type="presOf" srcId="{2C7C619C-7EF8-446F-8199-B96AA38691D4}" destId="{B8D8A347-EDCE-4CBA-A6E4-A7B363D72BB2}" srcOrd="0" destOrd="0" presId="urn:microsoft.com/office/officeart/2005/8/layout/vList5"/>
    <dgm:cxn modelId="{634C4D3B-498C-4DA1-88B2-EF9A4AE0CB96}" type="presOf" srcId="{14011607-3F60-419D-B82D-EC53E0B0A8AB}" destId="{A7C6D7A0-B004-4FAB-BF71-EE8DF4937BC3}" srcOrd="0" destOrd="1" presId="urn:microsoft.com/office/officeart/2005/8/layout/vList5"/>
    <dgm:cxn modelId="{B3D29740-6029-4D45-BB8B-89DC5A5C1343}" type="presOf" srcId="{3966C3AD-F33E-4725-BBAE-8964C0FC18E9}" destId="{E143EC8F-4C97-4BCF-A6DB-C8C1E287C862}" srcOrd="0" destOrd="0" presId="urn:microsoft.com/office/officeart/2005/8/layout/vList5"/>
    <dgm:cxn modelId="{2D664A62-064A-4B28-B46F-C6C8EF44EDDD}" type="presOf" srcId="{B842FD65-ECA2-40D2-9356-7BD17584EB74}" destId="{780AB29C-5020-4D1D-9A27-1F3D986C1B19}" srcOrd="0" destOrd="0" presId="urn:microsoft.com/office/officeart/2005/8/layout/vList5"/>
    <dgm:cxn modelId="{C7D5B468-9CC7-4486-9B55-6C7D9FDC7C93}" srcId="{B842FD65-ECA2-40D2-9356-7BD17584EB74}" destId="{14011607-3F60-419D-B82D-EC53E0B0A8AB}" srcOrd="1" destOrd="0" parTransId="{6D304E97-A9B0-4858-9190-A355BB2E1886}" sibTransId="{B3B52CB9-33A4-4BC8-B1C6-0098B344EBC0}"/>
    <dgm:cxn modelId="{F779E84A-0F97-43A3-B36A-B6F9A866D4BB}" type="presOf" srcId="{D4142DC3-E1E5-43F5-B2CC-2BD4FD80F573}" destId="{14D00062-86B9-43A0-B6C4-DBED62036D35}" srcOrd="0" destOrd="0" presId="urn:microsoft.com/office/officeart/2005/8/layout/vList5"/>
    <dgm:cxn modelId="{BF1BEB6B-C75C-4005-A3C9-F966AE817C20}" srcId="{46BDD9E2-C2ED-438E-ADD5-B9CDBD950E0C}" destId="{494ADC8F-B8EF-4F6E-BD19-DBDE60820F9E}" srcOrd="0" destOrd="0" parTransId="{E6DF963D-7FB8-41A0-A2C6-F52DBA217691}" sibTransId="{34813334-8474-4206-880E-00E48C77B209}"/>
    <dgm:cxn modelId="{E9611B57-12A0-487E-937D-4809BDDB4F17}" srcId="{BB094FA4-AFE9-4AA0-ADC9-9F7D354656C6}" destId="{4A09F0D4-C8AA-4F5A-AA84-D926330AC2BE}" srcOrd="4" destOrd="0" parTransId="{65119002-8FF6-478F-B5D9-11DC916E64E4}" sibTransId="{551314A1-06C4-47AF-81EE-CD45B933A65B}"/>
    <dgm:cxn modelId="{8CB71C8B-27A1-465C-93CE-3CD5086C7C8A}" srcId="{46BDD9E2-C2ED-438E-ADD5-B9CDBD950E0C}" destId="{09A7FEE6-35B1-4048-9888-055D51643979}" srcOrd="1" destOrd="0" parTransId="{DE308CD1-5541-489E-8FB6-7452337DB2FC}" sibTransId="{B616225C-FD73-48C2-9608-6CB690D3D0CE}"/>
    <dgm:cxn modelId="{D8BB408E-4890-4B78-B958-FD3CDF65DDF4}" srcId="{3966C3AD-F33E-4725-BBAE-8964C0FC18E9}" destId="{936C8DF1-32E2-41A6-AC36-DCFE316D9140}" srcOrd="0" destOrd="0" parTransId="{E5FCFF89-997C-41D6-B3B9-956A9780FF16}" sibTransId="{84413A3F-DE93-4FC5-AE14-DA9F94C7239B}"/>
    <dgm:cxn modelId="{F51D828E-B4E8-463F-BAE3-EC378E25DE0E}" type="presOf" srcId="{9B38B973-6AAC-497D-BF6C-B70F05A23204}" destId="{EB455EE0-EF66-4047-9437-894692365A3F}" srcOrd="0" destOrd="0" presId="urn:microsoft.com/office/officeart/2005/8/layout/vList5"/>
    <dgm:cxn modelId="{39F1D695-3339-4A93-AA4A-A07CED47B547}" type="presOf" srcId="{936C8DF1-32E2-41A6-AC36-DCFE316D9140}" destId="{29740743-16F5-4727-8F2D-A4D573BEA5C7}" srcOrd="0" destOrd="0" presId="urn:microsoft.com/office/officeart/2005/8/layout/vList5"/>
    <dgm:cxn modelId="{EDE5CC9D-114A-4CE7-8013-A5E6D7E607E2}" srcId="{B80424B2-FAE8-4D36-8B31-D2E88DD44741}" destId="{D5FCCF38-2096-428C-BF69-C13B4943AA64}" srcOrd="1" destOrd="0" parTransId="{D426E754-88F8-4460-A5A6-BA5B88494DE6}" sibTransId="{FC6276BB-C7E4-4D57-90EC-97CA2375EEB9}"/>
    <dgm:cxn modelId="{2CDA739E-B48F-48BC-8AAA-E9E94565BF6A}" srcId="{BB094FA4-AFE9-4AA0-ADC9-9F7D354656C6}" destId="{B842FD65-ECA2-40D2-9356-7BD17584EB74}" srcOrd="0" destOrd="0" parTransId="{7ACBF232-BCE6-4C46-A4DA-AFCA7858A676}" sibTransId="{3E8C42E7-F271-481D-A3A4-DA4881442E15}"/>
    <dgm:cxn modelId="{88449EA0-30C0-4FD8-A907-775A96ACC9A0}" srcId="{270DB33C-AE08-4867-B8B4-B64EBDEEF4F7}" destId="{D4142DC3-E1E5-43F5-B2CC-2BD4FD80F573}" srcOrd="0" destOrd="0" parTransId="{DA9EFF4C-45F3-4D47-9932-B4DCAA48C660}" sibTransId="{3660B3FE-3059-42F8-8B0C-22184DE1D26B}"/>
    <dgm:cxn modelId="{BCCB4AA1-102F-4140-BA3B-5D9AFE070EED}" type="presOf" srcId="{4A09F0D4-C8AA-4F5A-AA84-D926330AC2BE}" destId="{ABD3C2C3-AD2D-4166-938C-97401AD79174}" srcOrd="0" destOrd="0" presId="urn:microsoft.com/office/officeart/2005/8/layout/vList5"/>
    <dgm:cxn modelId="{4F0EABA3-2D6C-4509-A22B-53C53E85C210}" type="presOf" srcId="{002144BA-73F6-4B16-9774-9DADC74BDC24}" destId="{14D00062-86B9-43A0-B6C4-DBED62036D35}" srcOrd="0" destOrd="1" presId="urn:microsoft.com/office/officeart/2005/8/layout/vList5"/>
    <dgm:cxn modelId="{8FA333B4-8D8B-48DA-982C-DA8B78C9297A}" srcId="{BB094FA4-AFE9-4AA0-ADC9-9F7D354656C6}" destId="{270DB33C-AE08-4867-B8B4-B64EBDEEF4F7}" srcOrd="5" destOrd="0" parTransId="{928A4C7F-30D9-4577-AB27-A5603A4A232C}" sibTransId="{3ADC4055-57BF-4748-BDE6-5FC49924069D}"/>
    <dgm:cxn modelId="{1C390FBF-7F5A-4607-ABB2-44497A0F5395}" type="presOf" srcId="{46BDD9E2-C2ED-438E-ADD5-B9CDBD950E0C}" destId="{B01606EC-7422-42DA-BD3C-D893EED0A424}" srcOrd="0" destOrd="0" presId="urn:microsoft.com/office/officeart/2005/8/layout/vList5"/>
    <dgm:cxn modelId="{DE6FCCC7-8F41-42D2-B382-B92A5A0623FA}" srcId="{4A09F0D4-C8AA-4F5A-AA84-D926330AC2BE}" destId="{9B38B973-6AAC-497D-BF6C-B70F05A23204}" srcOrd="0" destOrd="0" parTransId="{2E7972EA-3DFD-4B4C-861F-A3DCF497409F}" sibTransId="{F52425B6-0958-4ADE-BC34-583D308BB67B}"/>
    <dgm:cxn modelId="{347D37CB-EB45-4C6C-899F-562E7B96AEA6}" type="presOf" srcId="{09A7FEE6-35B1-4048-9888-055D51643979}" destId="{0A1FD76D-FE74-4792-9021-3787CB3BB201}" srcOrd="0" destOrd="1" presId="urn:microsoft.com/office/officeart/2005/8/layout/vList5"/>
    <dgm:cxn modelId="{4B3CAECE-5075-4026-BBA7-58023CBACE73}" type="presOf" srcId="{494ADC8F-B8EF-4F6E-BD19-DBDE60820F9E}" destId="{0A1FD76D-FE74-4792-9021-3787CB3BB201}" srcOrd="0" destOrd="0" presId="urn:microsoft.com/office/officeart/2005/8/layout/vList5"/>
    <dgm:cxn modelId="{38A329D5-8943-43BD-8EFB-9F67F8FC5ADE}" type="presOf" srcId="{270DB33C-AE08-4867-B8B4-B64EBDEEF4F7}" destId="{5C10E548-BFB9-40F3-9C65-5578E1D7A0E3}" srcOrd="0" destOrd="0" presId="urn:microsoft.com/office/officeart/2005/8/layout/vList5"/>
    <dgm:cxn modelId="{C33886F5-5AD1-46ED-9625-434B1D063E04}" type="presOf" srcId="{6E451F6E-CCCB-4176-8FCE-232AC4DA7692}" destId="{A7C6D7A0-B004-4FAB-BF71-EE8DF4937BC3}" srcOrd="0" destOrd="0" presId="urn:microsoft.com/office/officeart/2005/8/layout/vList5"/>
    <dgm:cxn modelId="{8EB298F9-E15C-470C-826F-76578B44CD28}" srcId="{B842FD65-ECA2-40D2-9356-7BD17584EB74}" destId="{6E451F6E-CCCB-4176-8FCE-232AC4DA7692}" srcOrd="0" destOrd="0" parTransId="{128C25E9-5EAE-4CBA-8DC0-0FDED53EB993}" sibTransId="{505DA420-3409-4E6A-9584-37717201739D}"/>
    <dgm:cxn modelId="{173AFAFA-74E7-4278-B21A-E1650B5DF432}" type="presOf" srcId="{BB094FA4-AFE9-4AA0-ADC9-9F7D354656C6}" destId="{23889184-3DC6-4679-B578-C43F5A55AFA8}" srcOrd="0" destOrd="0" presId="urn:microsoft.com/office/officeart/2005/8/layout/vList5"/>
    <dgm:cxn modelId="{339B6DFB-3EDF-42B1-8F49-9CBB5D880946}" srcId="{BB094FA4-AFE9-4AA0-ADC9-9F7D354656C6}" destId="{46BDD9E2-C2ED-438E-ADD5-B9CDBD950E0C}" srcOrd="1" destOrd="0" parTransId="{56FEBDB7-4036-4AAC-B327-D5C4B110A029}" sibTransId="{C0425BC3-EE45-473A-B1BC-82393F6CA158}"/>
    <dgm:cxn modelId="{E1064958-BD55-4625-BBA1-63AFF999F078}" type="presParOf" srcId="{23889184-3DC6-4679-B578-C43F5A55AFA8}" destId="{C1D6748D-FD72-4426-A1AF-98E7A6F5886D}" srcOrd="0" destOrd="0" presId="urn:microsoft.com/office/officeart/2005/8/layout/vList5"/>
    <dgm:cxn modelId="{DFE0B499-45E8-4CA0-83C3-FD5D86223DDF}" type="presParOf" srcId="{C1D6748D-FD72-4426-A1AF-98E7A6F5886D}" destId="{780AB29C-5020-4D1D-9A27-1F3D986C1B19}" srcOrd="0" destOrd="0" presId="urn:microsoft.com/office/officeart/2005/8/layout/vList5"/>
    <dgm:cxn modelId="{BB659134-825B-490A-82BF-1C03A13CDE00}" type="presParOf" srcId="{C1D6748D-FD72-4426-A1AF-98E7A6F5886D}" destId="{A7C6D7A0-B004-4FAB-BF71-EE8DF4937BC3}" srcOrd="1" destOrd="0" presId="urn:microsoft.com/office/officeart/2005/8/layout/vList5"/>
    <dgm:cxn modelId="{88BFC540-6D0D-47EB-BD2D-93941191E7BF}" type="presParOf" srcId="{23889184-3DC6-4679-B578-C43F5A55AFA8}" destId="{F2E281FE-5581-4ECD-BA3E-3BC4681ED5BE}" srcOrd="1" destOrd="0" presId="urn:microsoft.com/office/officeart/2005/8/layout/vList5"/>
    <dgm:cxn modelId="{53C9D424-A791-4530-B460-4C16F6039745}" type="presParOf" srcId="{23889184-3DC6-4679-B578-C43F5A55AFA8}" destId="{091C6A7B-9BB0-4749-A6C7-A9EB3265DAE1}" srcOrd="2" destOrd="0" presId="urn:microsoft.com/office/officeart/2005/8/layout/vList5"/>
    <dgm:cxn modelId="{6D6A705D-036A-4BB0-BFF8-37B364B68E4C}" type="presParOf" srcId="{091C6A7B-9BB0-4749-A6C7-A9EB3265DAE1}" destId="{B01606EC-7422-42DA-BD3C-D893EED0A424}" srcOrd="0" destOrd="0" presId="urn:microsoft.com/office/officeart/2005/8/layout/vList5"/>
    <dgm:cxn modelId="{F37C88EE-C431-45B7-9501-E805317062C8}" type="presParOf" srcId="{091C6A7B-9BB0-4749-A6C7-A9EB3265DAE1}" destId="{0A1FD76D-FE74-4792-9021-3787CB3BB201}" srcOrd="1" destOrd="0" presId="urn:microsoft.com/office/officeart/2005/8/layout/vList5"/>
    <dgm:cxn modelId="{2559DC2B-9D02-44D3-A253-A2AE4BB66F01}" type="presParOf" srcId="{23889184-3DC6-4679-B578-C43F5A55AFA8}" destId="{C36EFBDB-3134-4559-86E1-7ECF749DB319}" srcOrd="3" destOrd="0" presId="urn:microsoft.com/office/officeart/2005/8/layout/vList5"/>
    <dgm:cxn modelId="{6220E43F-00CD-4378-AA5B-61A8D2F7DB61}" type="presParOf" srcId="{23889184-3DC6-4679-B578-C43F5A55AFA8}" destId="{A882880B-D7C0-49E1-A2AF-9BD920FFE276}" srcOrd="4" destOrd="0" presId="urn:microsoft.com/office/officeart/2005/8/layout/vList5"/>
    <dgm:cxn modelId="{C7330E3C-5B36-49E7-BB05-4D43FED1372B}" type="presParOf" srcId="{A882880B-D7C0-49E1-A2AF-9BD920FFE276}" destId="{BA7F7173-9F0D-4413-8B44-BA50A86FF70B}" srcOrd="0" destOrd="0" presId="urn:microsoft.com/office/officeart/2005/8/layout/vList5"/>
    <dgm:cxn modelId="{44121BAA-64F4-4192-B6EA-EE8734C6BC24}" type="presParOf" srcId="{A882880B-D7C0-49E1-A2AF-9BD920FFE276}" destId="{B8D8A347-EDCE-4CBA-A6E4-A7B363D72BB2}" srcOrd="1" destOrd="0" presId="urn:microsoft.com/office/officeart/2005/8/layout/vList5"/>
    <dgm:cxn modelId="{9BF16A06-8C9F-4A8A-A859-FD68CAA3A60B}" type="presParOf" srcId="{23889184-3DC6-4679-B578-C43F5A55AFA8}" destId="{CD1D6437-8CB0-4B15-957A-AAF1EE376E79}" srcOrd="5" destOrd="0" presId="urn:microsoft.com/office/officeart/2005/8/layout/vList5"/>
    <dgm:cxn modelId="{D400883B-F5CF-4506-A960-F4DF9802EB50}" type="presParOf" srcId="{23889184-3DC6-4679-B578-C43F5A55AFA8}" destId="{089D7280-2E2B-43F1-A134-C157F5592F06}" srcOrd="6" destOrd="0" presId="urn:microsoft.com/office/officeart/2005/8/layout/vList5"/>
    <dgm:cxn modelId="{31629B0E-35B7-4F85-BA7C-944ABB172A90}" type="presParOf" srcId="{089D7280-2E2B-43F1-A134-C157F5592F06}" destId="{E143EC8F-4C97-4BCF-A6DB-C8C1E287C862}" srcOrd="0" destOrd="0" presId="urn:microsoft.com/office/officeart/2005/8/layout/vList5"/>
    <dgm:cxn modelId="{E4601351-3B3A-4792-B704-EECC7EE47C90}" type="presParOf" srcId="{089D7280-2E2B-43F1-A134-C157F5592F06}" destId="{29740743-16F5-4727-8F2D-A4D573BEA5C7}" srcOrd="1" destOrd="0" presId="urn:microsoft.com/office/officeart/2005/8/layout/vList5"/>
    <dgm:cxn modelId="{0E3FE6F5-D7E9-4073-BEF3-5DE5531D4519}" type="presParOf" srcId="{23889184-3DC6-4679-B578-C43F5A55AFA8}" destId="{64F3DCC0-BEB4-4AE6-87B4-BF677545B2BA}" srcOrd="7" destOrd="0" presId="urn:microsoft.com/office/officeart/2005/8/layout/vList5"/>
    <dgm:cxn modelId="{7F16410B-3709-444F-9FE1-72155DA75D5E}" type="presParOf" srcId="{23889184-3DC6-4679-B578-C43F5A55AFA8}" destId="{58F8151B-7335-4D84-B1D0-664B94CC1ABE}" srcOrd="8" destOrd="0" presId="urn:microsoft.com/office/officeart/2005/8/layout/vList5"/>
    <dgm:cxn modelId="{02EC4086-EFF2-4955-801C-F872E07B6EEB}" type="presParOf" srcId="{58F8151B-7335-4D84-B1D0-664B94CC1ABE}" destId="{ABD3C2C3-AD2D-4166-938C-97401AD79174}" srcOrd="0" destOrd="0" presId="urn:microsoft.com/office/officeart/2005/8/layout/vList5"/>
    <dgm:cxn modelId="{B4F112F7-9CBD-4099-8819-F3A5DC916BED}" type="presParOf" srcId="{58F8151B-7335-4D84-B1D0-664B94CC1ABE}" destId="{EB455EE0-EF66-4047-9437-894692365A3F}" srcOrd="1" destOrd="0" presId="urn:microsoft.com/office/officeart/2005/8/layout/vList5"/>
    <dgm:cxn modelId="{78C72B98-74A5-4858-A9A3-51AB502094B4}" type="presParOf" srcId="{23889184-3DC6-4679-B578-C43F5A55AFA8}" destId="{EE342BCC-AEB9-45A7-B432-ABDBDB6BA11F}" srcOrd="9" destOrd="0" presId="urn:microsoft.com/office/officeart/2005/8/layout/vList5"/>
    <dgm:cxn modelId="{E92DFE60-163A-4DB9-8E43-BD8C2268E97C}" type="presParOf" srcId="{23889184-3DC6-4679-B578-C43F5A55AFA8}" destId="{229965F2-0B73-44EB-8FB4-2817CF1F2FE4}" srcOrd="10" destOrd="0" presId="urn:microsoft.com/office/officeart/2005/8/layout/vList5"/>
    <dgm:cxn modelId="{55049A2D-C8F9-4C17-B55F-E0F6C496C6F8}" type="presParOf" srcId="{229965F2-0B73-44EB-8FB4-2817CF1F2FE4}" destId="{5C10E548-BFB9-40F3-9C65-5578E1D7A0E3}" srcOrd="0" destOrd="0" presId="urn:microsoft.com/office/officeart/2005/8/layout/vList5"/>
    <dgm:cxn modelId="{0DC0BB6C-4DE5-49ED-AD50-E1268ED4EE95}" type="presParOf" srcId="{229965F2-0B73-44EB-8FB4-2817CF1F2FE4}" destId="{14D00062-86B9-43A0-B6C4-DBED62036D3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0C550-8213-412C-8BE7-AF0DDEA8205B}">
      <dsp:nvSpPr>
        <dsp:cNvPr id="0" name=""/>
        <dsp:cNvSpPr/>
      </dsp:nvSpPr>
      <dsp:spPr>
        <a:xfrm>
          <a:off x="5293" y="0"/>
          <a:ext cx="3081541" cy="1094525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shade val="5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shade val="5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shade val="5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shade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vjetar jača</a:t>
          </a:r>
        </a:p>
      </dsp:txBody>
      <dsp:txXfrm>
        <a:off x="552556" y="0"/>
        <a:ext cx="1987016" cy="1094525"/>
      </dsp:txXfrm>
    </dsp:sp>
    <dsp:sp modelId="{9FC7E2B9-F767-4EC4-8377-D0BDC989D8AA}">
      <dsp:nvSpPr>
        <dsp:cNvPr id="0" name=""/>
        <dsp:cNvSpPr/>
      </dsp:nvSpPr>
      <dsp:spPr>
        <a:xfrm>
          <a:off x="2778681" y="0"/>
          <a:ext cx="3081541" cy="1094525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67129"/>
                <a:satOff val="4478"/>
                <a:lumOff val="19726"/>
                <a:alphaOff val="0"/>
                <a:tint val="74000"/>
              </a:schemeClr>
            </a:gs>
            <a:gs pos="49000">
              <a:schemeClr val="accent1">
                <a:shade val="50000"/>
                <a:hueOff val="167129"/>
                <a:satOff val="4478"/>
                <a:lumOff val="19726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shade val="50000"/>
                <a:hueOff val="167129"/>
                <a:satOff val="4478"/>
                <a:lumOff val="19726"/>
                <a:alphaOff val="0"/>
                <a:shade val="55000"/>
                <a:satMod val="150000"/>
              </a:schemeClr>
            </a:gs>
            <a:gs pos="92000">
              <a:schemeClr val="accent1">
                <a:shade val="50000"/>
                <a:hueOff val="167129"/>
                <a:satOff val="4478"/>
                <a:lumOff val="19726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shade val="50000"/>
                <a:hueOff val="167129"/>
                <a:satOff val="4478"/>
                <a:lumOff val="19726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shade val="50000"/>
              <a:hueOff val="167129"/>
              <a:satOff val="4478"/>
              <a:lumOff val="19726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visoki oblaci se zgušnjuju</a:t>
          </a:r>
        </a:p>
      </dsp:txBody>
      <dsp:txXfrm>
        <a:off x="3325944" y="0"/>
        <a:ext cx="1987016" cy="1094525"/>
      </dsp:txXfrm>
    </dsp:sp>
    <dsp:sp modelId="{FE2F04C2-D7B1-47EF-992B-96021F45783F}">
      <dsp:nvSpPr>
        <dsp:cNvPr id="0" name=""/>
        <dsp:cNvSpPr/>
      </dsp:nvSpPr>
      <dsp:spPr>
        <a:xfrm>
          <a:off x="5564946" y="0"/>
          <a:ext cx="3081541" cy="1094525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334258"/>
                <a:satOff val="8955"/>
                <a:lumOff val="39453"/>
                <a:alphaOff val="0"/>
                <a:tint val="74000"/>
              </a:schemeClr>
            </a:gs>
            <a:gs pos="49000">
              <a:schemeClr val="accent1">
                <a:shade val="50000"/>
                <a:hueOff val="334258"/>
                <a:satOff val="8955"/>
                <a:lumOff val="39453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shade val="50000"/>
                <a:hueOff val="334258"/>
                <a:satOff val="8955"/>
                <a:lumOff val="39453"/>
                <a:alphaOff val="0"/>
                <a:shade val="55000"/>
                <a:satMod val="150000"/>
              </a:schemeClr>
            </a:gs>
            <a:gs pos="92000">
              <a:schemeClr val="accent1">
                <a:shade val="50000"/>
                <a:hueOff val="334258"/>
                <a:satOff val="8955"/>
                <a:lumOff val="39453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shade val="50000"/>
                <a:hueOff val="334258"/>
                <a:satOff val="8955"/>
                <a:lumOff val="39453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shade val="50000"/>
              <a:hueOff val="334258"/>
              <a:satOff val="8955"/>
              <a:lumOff val="39453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atmosferski tlak pada</a:t>
          </a:r>
        </a:p>
      </dsp:txBody>
      <dsp:txXfrm>
        <a:off x="6112209" y="0"/>
        <a:ext cx="1987016" cy="1094525"/>
      </dsp:txXfrm>
    </dsp:sp>
    <dsp:sp modelId="{C7A8A435-C4CE-48CD-9E40-6F7299576DFA}">
      <dsp:nvSpPr>
        <dsp:cNvPr id="0" name=""/>
        <dsp:cNvSpPr/>
      </dsp:nvSpPr>
      <dsp:spPr>
        <a:xfrm>
          <a:off x="8325456" y="0"/>
          <a:ext cx="3081541" cy="1094525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67129"/>
                <a:satOff val="4478"/>
                <a:lumOff val="19726"/>
                <a:alphaOff val="0"/>
                <a:tint val="74000"/>
              </a:schemeClr>
            </a:gs>
            <a:gs pos="49000">
              <a:schemeClr val="accent1">
                <a:shade val="50000"/>
                <a:hueOff val="167129"/>
                <a:satOff val="4478"/>
                <a:lumOff val="19726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shade val="50000"/>
                <a:hueOff val="167129"/>
                <a:satOff val="4478"/>
                <a:lumOff val="19726"/>
                <a:alphaOff val="0"/>
                <a:shade val="55000"/>
                <a:satMod val="150000"/>
              </a:schemeClr>
            </a:gs>
            <a:gs pos="92000">
              <a:schemeClr val="accent1">
                <a:shade val="50000"/>
                <a:hueOff val="167129"/>
                <a:satOff val="4478"/>
                <a:lumOff val="19726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shade val="50000"/>
                <a:hueOff val="167129"/>
                <a:satOff val="4478"/>
                <a:lumOff val="19726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shade val="50000"/>
              <a:hueOff val="167129"/>
              <a:satOff val="4478"/>
              <a:lumOff val="19726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približava se ciklona</a:t>
          </a:r>
        </a:p>
      </dsp:txBody>
      <dsp:txXfrm>
        <a:off x="8872719" y="0"/>
        <a:ext cx="1987016" cy="1094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0C550-8213-412C-8BE7-AF0DDEA8205B}">
      <dsp:nvSpPr>
        <dsp:cNvPr id="0" name=""/>
        <dsp:cNvSpPr/>
      </dsp:nvSpPr>
      <dsp:spPr>
        <a:xfrm>
          <a:off x="5293" y="0"/>
          <a:ext cx="3081541" cy="1094525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shade val="5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shade val="5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shade val="5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shade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 dirty="0"/>
            <a:t>tlak pada</a:t>
          </a:r>
        </a:p>
      </dsp:txBody>
      <dsp:txXfrm>
        <a:off x="552556" y="0"/>
        <a:ext cx="1987016" cy="1094525"/>
      </dsp:txXfrm>
    </dsp:sp>
    <dsp:sp modelId="{9FC7E2B9-F767-4EC4-8377-D0BDC989D8AA}">
      <dsp:nvSpPr>
        <dsp:cNvPr id="0" name=""/>
        <dsp:cNvSpPr/>
      </dsp:nvSpPr>
      <dsp:spPr>
        <a:xfrm>
          <a:off x="2778681" y="0"/>
          <a:ext cx="3081541" cy="1094525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184212"/>
                <a:satOff val="-8053"/>
                <a:lumOff val="21981"/>
                <a:alphaOff val="0"/>
                <a:tint val="74000"/>
              </a:schemeClr>
            </a:gs>
            <a:gs pos="49000">
              <a:schemeClr val="accent6">
                <a:shade val="50000"/>
                <a:hueOff val="184212"/>
                <a:satOff val="-8053"/>
                <a:lumOff val="21981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shade val="50000"/>
                <a:hueOff val="184212"/>
                <a:satOff val="-8053"/>
                <a:lumOff val="21981"/>
                <a:alphaOff val="0"/>
                <a:shade val="55000"/>
                <a:satMod val="150000"/>
              </a:schemeClr>
            </a:gs>
            <a:gs pos="92000">
              <a:schemeClr val="accent6">
                <a:shade val="50000"/>
                <a:hueOff val="184212"/>
                <a:satOff val="-8053"/>
                <a:lumOff val="21981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shade val="50000"/>
                <a:hueOff val="184212"/>
                <a:satOff val="-8053"/>
                <a:lumOff val="21981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shade val="50000"/>
              <a:hueOff val="184212"/>
              <a:satOff val="-8053"/>
              <a:lumOff val="21981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 dirty="0"/>
            <a:t>kukci lete nisko</a:t>
          </a:r>
        </a:p>
      </dsp:txBody>
      <dsp:txXfrm>
        <a:off x="3325944" y="0"/>
        <a:ext cx="1987016" cy="1094525"/>
      </dsp:txXfrm>
    </dsp:sp>
    <dsp:sp modelId="{FE2F04C2-D7B1-47EF-992B-96021F45783F}">
      <dsp:nvSpPr>
        <dsp:cNvPr id="0" name=""/>
        <dsp:cNvSpPr/>
      </dsp:nvSpPr>
      <dsp:spPr>
        <a:xfrm>
          <a:off x="5564946" y="0"/>
          <a:ext cx="3081541" cy="1094525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368424"/>
                <a:satOff val="-16105"/>
                <a:lumOff val="43961"/>
                <a:alphaOff val="0"/>
                <a:tint val="74000"/>
              </a:schemeClr>
            </a:gs>
            <a:gs pos="49000">
              <a:schemeClr val="accent6">
                <a:shade val="50000"/>
                <a:hueOff val="368424"/>
                <a:satOff val="-16105"/>
                <a:lumOff val="43961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shade val="50000"/>
                <a:hueOff val="368424"/>
                <a:satOff val="-16105"/>
                <a:lumOff val="43961"/>
                <a:alphaOff val="0"/>
                <a:shade val="55000"/>
                <a:satMod val="150000"/>
              </a:schemeClr>
            </a:gs>
            <a:gs pos="92000">
              <a:schemeClr val="accent6">
                <a:shade val="50000"/>
                <a:hueOff val="368424"/>
                <a:satOff val="-16105"/>
                <a:lumOff val="43961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shade val="50000"/>
                <a:hueOff val="368424"/>
                <a:satOff val="-16105"/>
                <a:lumOff val="43961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shade val="50000"/>
              <a:hueOff val="368424"/>
              <a:satOff val="-16105"/>
              <a:lumOff val="43961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 dirty="0"/>
            <a:t>lastavice love kukce</a:t>
          </a:r>
        </a:p>
      </dsp:txBody>
      <dsp:txXfrm>
        <a:off x="6112209" y="0"/>
        <a:ext cx="1987016" cy="1094525"/>
      </dsp:txXfrm>
    </dsp:sp>
    <dsp:sp modelId="{C7A8A435-C4CE-48CD-9E40-6F7299576DFA}">
      <dsp:nvSpPr>
        <dsp:cNvPr id="0" name=""/>
        <dsp:cNvSpPr/>
      </dsp:nvSpPr>
      <dsp:spPr>
        <a:xfrm>
          <a:off x="8325456" y="0"/>
          <a:ext cx="3081541" cy="1094525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184212"/>
                <a:satOff val="-8053"/>
                <a:lumOff val="21981"/>
                <a:alphaOff val="0"/>
                <a:tint val="74000"/>
              </a:schemeClr>
            </a:gs>
            <a:gs pos="49000">
              <a:schemeClr val="accent6">
                <a:shade val="50000"/>
                <a:hueOff val="184212"/>
                <a:satOff val="-8053"/>
                <a:lumOff val="21981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shade val="50000"/>
                <a:hueOff val="184212"/>
                <a:satOff val="-8053"/>
                <a:lumOff val="21981"/>
                <a:alphaOff val="0"/>
                <a:shade val="55000"/>
                <a:satMod val="150000"/>
              </a:schemeClr>
            </a:gs>
            <a:gs pos="92000">
              <a:schemeClr val="accent6">
                <a:shade val="50000"/>
                <a:hueOff val="184212"/>
                <a:satOff val="-8053"/>
                <a:lumOff val="21981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shade val="50000"/>
                <a:hueOff val="184212"/>
                <a:satOff val="-8053"/>
                <a:lumOff val="21981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shade val="50000"/>
              <a:hueOff val="184212"/>
              <a:satOff val="-8053"/>
              <a:lumOff val="21981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/>
            <a:t>približava se ciklona</a:t>
          </a:r>
        </a:p>
      </dsp:txBody>
      <dsp:txXfrm>
        <a:off x="8872719" y="0"/>
        <a:ext cx="1987016" cy="10945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0C550-8213-412C-8BE7-AF0DDEA8205B}">
      <dsp:nvSpPr>
        <dsp:cNvPr id="0" name=""/>
        <dsp:cNvSpPr/>
      </dsp:nvSpPr>
      <dsp:spPr>
        <a:xfrm>
          <a:off x="5293" y="0"/>
          <a:ext cx="3081541" cy="1094525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shade val="5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shade val="5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shade val="5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shade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 err="1"/>
            <a:t>rosso</a:t>
          </a:r>
          <a:r>
            <a:rPr lang="hr-HR" sz="2800" kern="1200" dirty="0"/>
            <a:t> di </a:t>
          </a:r>
          <a:r>
            <a:rPr lang="hr-HR" sz="2800" kern="1200" dirty="0" err="1"/>
            <a:t>sera</a:t>
          </a:r>
          <a:endParaRPr lang="hr-HR" sz="2800" kern="1200" dirty="0"/>
        </a:p>
      </dsp:txBody>
      <dsp:txXfrm>
        <a:off x="552556" y="0"/>
        <a:ext cx="1987016" cy="1094525"/>
      </dsp:txXfrm>
    </dsp:sp>
    <dsp:sp modelId="{9FC7E2B9-F767-4EC4-8377-D0BDC989D8AA}">
      <dsp:nvSpPr>
        <dsp:cNvPr id="0" name=""/>
        <dsp:cNvSpPr/>
      </dsp:nvSpPr>
      <dsp:spPr>
        <a:xfrm>
          <a:off x="2778681" y="0"/>
          <a:ext cx="3081541" cy="1094525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295587"/>
                <a:satOff val="3892"/>
                <a:lumOff val="23309"/>
                <a:alphaOff val="0"/>
                <a:tint val="74000"/>
              </a:schemeClr>
            </a:gs>
            <a:gs pos="49000">
              <a:schemeClr val="accent2">
                <a:shade val="50000"/>
                <a:hueOff val="-295587"/>
                <a:satOff val="3892"/>
                <a:lumOff val="23309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shade val="50000"/>
                <a:hueOff val="-295587"/>
                <a:satOff val="3892"/>
                <a:lumOff val="23309"/>
                <a:alphaOff val="0"/>
                <a:shade val="55000"/>
                <a:satMod val="150000"/>
              </a:schemeClr>
            </a:gs>
            <a:gs pos="92000">
              <a:schemeClr val="accent2">
                <a:shade val="50000"/>
                <a:hueOff val="-295587"/>
                <a:satOff val="3892"/>
                <a:lumOff val="23309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shade val="50000"/>
                <a:hueOff val="-295587"/>
                <a:satOff val="3892"/>
                <a:lumOff val="23309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shade val="50000"/>
              <a:hueOff val="-295587"/>
              <a:satOff val="3892"/>
              <a:lumOff val="23309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bel tempo si </a:t>
          </a:r>
          <a:r>
            <a:rPr lang="hr-HR" sz="2800" kern="1200" dirty="0" err="1"/>
            <a:t>spera</a:t>
          </a:r>
          <a:endParaRPr lang="hr-HR" sz="2800" kern="1200" dirty="0"/>
        </a:p>
      </dsp:txBody>
      <dsp:txXfrm>
        <a:off x="3325944" y="0"/>
        <a:ext cx="1987016" cy="1094525"/>
      </dsp:txXfrm>
    </dsp:sp>
    <dsp:sp modelId="{FE2F04C2-D7B1-47EF-992B-96021F45783F}">
      <dsp:nvSpPr>
        <dsp:cNvPr id="0" name=""/>
        <dsp:cNvSpPr/>
      </dsp:nvSpPr>
      <dsp:spPr>
        <a:xfrm>
          <a:off x="5564946" y="0"/>
          <a:ext cx="3081541" cy="1094525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591173"/>
                <a:satOff val="7783"/>
                <a:lumOff val="46617"/>
                <a:alphaOff val="0"/>
                <a:tint val="74000"/>
              </a:schemeClr>
            </a:gs>
            <a:gs pos="49000">
              <a:schemeClr val="accent2">
                <a:shade val="50000"/>
                <a:hueOff val="-591173"/>
                <a:satOff val="7783"/>
                <a:lumOff val="46617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shade val="50000"/>
                <a:hueOff val="-591173"/>
                <a:satOff val="7783"/>
                <a:lumOff val="46617"/>
                <a:alphaOff val="0"/>
                <a:shade val="55000"/>
                <a:satMod val="150000"/>
              </a:schemeClr>
            </a:gs>
            <a:gs pos="92000">
              <a:schemeClr val="accent2">
                <a:shade val="50000"/>
                <a:hueOff val="-591173"/>
                <a:satOff val="7783"/>
                <a:lumOff val="46617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shade val="50000"/>
                <a:hueOff val="-591173"/>
                <a:satOff val="7783"/>
                <a:lumOff val="46617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shade val="50000"/>
              <a:hueOff val="-591173"/>
              <a:satOff val="7783"/>
              <a:lumOff val="46617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 err="1"/>
            <a:t>rosso</a:t>
          </a:r>
          <a:r>
            <a:rPr lang="hr-HR" sz="2800" kern="1200" dirty="0"/>
            <a:t> di </a:t>
          </a:r>
          <a:r>
            <a:rPr lang="hr-HR" sz="2800" kern="1200" dirty="0" err="1"/>
            <a:t>mattina</a:t>
          </a:r>
          <a:endParaRPr lang="hr-HR" sz="2800" kern="1200" dirty="0"/>
        </a:p>
      </dsp:txBody>
      <dsp:txXfrm>
        <a:off x="6112209" y="0"/>
        <a:ext cx="1987016" cy="1094525"/>
      </dsp:txXfrm>
    </dsp:sp>
    <dsp:sp modelId="{C7A8A435-C4CE-48CD-9E40-6F7299576DFA}">
      <dsp:nvSpPr>
        <dsp:cNvPr id="0" name=""/>
        <dsp:cNvSpPr/>
      </dsp:nvSpPr>
      <dsp:spPr>
        <a:xfrm>
          <a:off x="8325456" y="0"/>
          <a:ext cx="3081541" cy="1094525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295587"/>
                <a:satOff val="3892"/>
                <a:lumOff val="23309"/>
                <a:alphaOff val="0"/>
                <a:tint val="74000"/>
              </a:schemeClr>
            </a:gs>
            <a:gs pos="49000">
              <a:schemeClr val="accent2">
                <a:shade val="50000"/>
                <a:hueOff val="-295587"/>
                <a:satOff val="3892"/>
                <a:lumOff val="23309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shade val="50000"/>
                <a:hueOff val="-295587"/>
                <a:satOff val="3892"/>
                <a:lumOff val="23309"/>
                <a:alphaOff val="0"/>
                <a:shade val="55000"/>
                <a:satMod val="150000"/>
              </a:schemeClr>
            </a:gs>
            <a:gs pos="92000">
              <a:schemeClr val="accent2">
                <a:shade val="50000"/>
                <a:hueOff val="-295587"/>
                <a:satOff val="3892"/>
                <a:lumOff val="23309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shade val="50000"/>
                <a:hueOff val="-295587"/>
                <a:satOff val="3892"/>
                <a:lumOff val="23309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shade val="50000"/>
              <a:hueOff val="-295587"/>
              <a:satOff val="3892"/>
              <a:lumOff val="23309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 err="1"/>
            <a:t>prepara</a:t>
          </a:r>
          <a:r>
            <a:rPr lang="hr-HR" sz="2800" kern="1200" dirty="0"/>
            <a:t> la </a:t>
          </a:r>
          <a:r>
            <a:rPr lang="hr-HR" sz="2800" kern="1200" dirty="0" err="1"/>
            <a:t>mantellina</a:t>
          </a:r>
          <a:endParaRPr lang="hr-HR" sz="2800" kern="1200" dirty="0"/>
        </a:p>
      </dsp:txBody>
      <dsp:txXfrm>
        <a:off x="8872719" y="0"/>
        <a:ext cx="1987016" cy="10945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0C550-8213-412C-8BE7-AF0DDEA8205B}">
      <dsp:nvSpPr>
        <dsp:cNvPr id="0" name=""/>
        <dsp:cNvSpPr/>
      </dsp:nvSpPr>
      <dsp:spPr>
        <a:xfrm>
          <a:off x="10030" y="0"/>
          <a:ext cx="5995911" cy="1094525"/>
        </a:xfrm>
        <a:prstGeom prst="chevron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alpha val="9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alpha val="9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alpha val="9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4021" tIns="54674" rIns="54674" bIns="54674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100" kern="1200" dirty="0"/>
            <a:t>se </a:t>
          </a:r>
          <a:r>
            <a:rPr lang="hr-HR" sz="4100" kern="1200" dirty="0" err="1"/>
            <a:t>vien</a:t>
          </a:r>
          <a:r>
            <a:rPr lang="hr-HR" sz="4100" kern="1200" dirty="0"/>
            <a:t> de </a:t>
          </a:r>
          <a:r>
            <a:rPr lang="hr-HR" sz="4100" kern="1200" dirty="0" err="1"/>
            <a:t>ponente</a:t>
          </a:r>
          <a:endParaRPr lang="hr-HR" sz="4100" kern="1200" dirty="0"/>
        </a:p>
      </dsp:txBody>
      <dsp:txXfrm>
        <a:off x="557293" y="0"/>
        <a:ext cx="4901386" cy="1094525"/>
      </dsp:txXfrm>
    </dsp:sp>
    <dsp:sp modelId="{9FC7E2B9-F767-4EC4-8377-D0BDC989D8AA}">
      <dsp:nvSpPr>
        <dsp:cNvPr id="0" name=""/>
        <dsp:cNvSpPr/>
      </dsp:nvSpPr>
      <dsp:spPr>
        <a:xfrm>
          <a:off x="5406350" y="0"/>
          <a:ext cx="5995911" cy="1094525"/>
        </a:xfrm>
        <a:prstGeom prst="chevron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74000"/>
              </a:schemeClr>
            </a:gs>
            <a:gs pos="49000">
              <a:schemeClr val="accent4">
                <a:alpha val="90000"/>
                <a:hueOff val="0"/>
                <a:satOff val="0"/>
                <a:lumOff val="0"/>
                <a:alphaOff val="-40000"/>
                <a:tint val="96000"/>
                <a:shade val="84000"/>
                <a:satMod val="110000"/>
              </a:schemeClr>
            </a:gs>
            <a:gs pos="49100">
              <a:schemeClr val="accent4">
                <a:alpha val="90000"/>
                <a:hueOff val="0"/>
                <a:satOff val="0"/>
                <a:lumOff val="0"/>
                <a:alphaOff val="-40000"/>
                <a:shade val="55000"/>
                <a:satMod val="150000"/>
              </a:schemeClr>
            </a:gs>
            <a:gs pos="92000">
              <a:schemeClr val="accent4">
                <a:alpha val="90000"/>
                <a:hueOff val="0"/>
                <a:satOff val="0"/>
                <a:lumOff val="0"/>
                <a:alphaOff val="-40000"/>
                <a:tint val="98000"/>
                <a:shade val="90000"/>
                <a:satMod val="128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alpha val="90000"/>
              <a:hueOff val="0"/>
              <a:satOff val="0"/>
              <a:lumOff val="0"/>
              <a:alphaOff val="-4000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4021" tIns="54674" rIns="54674" bIns="54674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100" kern="1200" dirty="0" err="1"/>
            <a:t>non</a:t>
          </a:r>
          <a:r>
            <a:rPr lang="hr-HR" sz="4100" kern="1200" dirty="0"/>
            <a:t> </a:t>
          </a:r>
          <a:r>
            <a:rPr lang="hr-HR" sz="4100" kern="1200" dirty="0" err="1"/>
            <a:t>vien</a:t>
          </a:r>
          <a:r>
            <a:rPr lang="hr-HR" sz="4100" kern="1200" dirty="0"/>
            <a:t> </a:t>
          </a:r>
          <a:r>
            <a:rPr lang="hr-HR" sz="4100" kern="1200" dirty="0" err="1"/>
            <a:t>per</a:t>
          </a:r>
          <a:r>
            <a:rPr lang="hr-HR" sz="4100" kern="1200" dirty="0"/>
            <a:t> </a:t>
          </a:r>
          <a:r>
            <a:rPr lang="hr-HR" sz="4100" kern="1200" dirty="0" err="1"/>
            <a:t>niente</a:t>
          </a:r>
          <a:endParaRPr lang="hr-HR" sz="4100" kern="1200" dirty="0"/>
        </a:p>
      </dsp:txBody>
      <dsp:txXfrm>
        <a:off x="5953613" y="0"/>
        <a:ext cx="4901386" cy="10945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3C2F4-77BB-4D9D-B153-682561A77E59}">
      <dsp:nvSpPr>
        <dsp:cNvPr id="0" name=""/>
        <dsp:cNvSpPr/>
      </dsp:nvSpPr>
      <dsp:spPr>
        <a:xfrm>
          <a:off x="2001" y="1558"/>
          <a:ext cx="5418896" cy="1047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600" kern="1200"/>
            <a:t>prema metodi</a:t>
          </a:r>
        </a:p>
      </dsp:txBody>
      <dsp:txXfrm>
        <a:off x="32673" y="32230"/>
        <a:ext cx="5357552" cy="985869"/>
      </dsp:txXfrm>
    </dsp:sp>
    <dsp:sp modelId="{7353705B-7A06-4317-A932-8002C68533E6}">
      <dsp:nvSpPr>
        <dsp:cNvPr id="0" name=""/>
        <dsp:cNvSpPr/>
      </dsp:nvSpPr>
      <dsp:spPr>
        <a:xfrm>
          <a:off x="2001" y="1144117"/>
          <a:ext cx="2600238" cy="1047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/>
            <a:t>subjektivna </a:t>
          </a:r>
        </a:p>
      </dsp:txBody>
      <dsp:txXfrm>
        <a:off x="32673" y="1174789"/>
        <a:ext cx="2538894" cy="985869"/>
      </dsp:txXfrm>
    </dsp:sp>
    <dsp:sp modelId="{EBE556E0-792B-427D-A89F-F329834D4EBF}">
      <dsp:nvSpPr>
        <dsp:cNvPr id="0" name=""/>
        <dsp:cNvSpPr/>
      </dsp:nvSpPr>
      <dsp:spPr>
        <a:xfrm>
          <a:off x="2001" y="2286676"/>
          <a:ext cx="2600238" cy="1047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osobno iskustvo prognostičara (prethodni slajd)</a:t>
          </a:r>
        </a:p>
      </dsp:txBody>
      <dsp:txXfrm>
        <a:off x="32673" y="2317348"/>
        <a:ext cx="2538894" cy="985869"/>
      </dsp:txXfrm>
    </dsp:sp>
    <dsp:sp modelId="{9A76B042-CE29-4FAD-B521-5E4F555D6BD1}">
      <dsp:nvSpPr>
        <dsp:cNvPr id="0" name=""/>
        <dsp:cNvSpPr/>
      </dsp:nvSpPr>
      <dsp:spPr>
        <a:xfrm>
          <a:off x="2820660" y="1144117"/>
          <a:ext cx="2600238" cy="1047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/>
            <a:t>objektivna </a:t>
          </a:r>
        </a:p>
      </dsp:txBody>
      <dsp:txXfrm>
        <a:off x="2851332" y="1174789"/>
        <a:ext cx="2538894" cy="985869"/>
      </dsp:txXfrm>
    </dsp:sp>
    <dsp:sp modelId="{5E1127A8-A989-4DED-8644-F1E95B045166}">
      <dsp:nvSpPr>
        <dsp:cNvPr id="0" name=""/>
        <dsp:cNvSpPr/>
      </dsp:nvSpPr>
      <dsp:spPr>
        <a:xfrm>
          <a:off x="2820660" y="2286676"/>
          <a:ext cx="2600238" cy="1047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matematički modeli</a:t>
          </a:r>
        </a:p>
      </dsp:txBody>
      <dsp:txXfrm>
        <a:off x="2851332" y="2317348"/>
        <a:ext cx="2538894" cy="9858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C8969-57C1-4115-B773-FC59D9827581}">
      <dsp:nvSpPr>
        <dsp:cNvPr id="0" name=""/>
        <dsp:cNvSpPr/>
      </dsp:nvSpPr>
      <dsp:spPr>
        <a:xfrm>
          <a:off x="2236" y="680"/>
          <a:ext cx="6218527" cy="1153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kern="1200"/>
            <a:t>Prema vremenu trajanja</a:t>
          </a:r>
        </a:p>
      </dsp:txBody>
      <dsp:txXfrm>
        <a:off x="36008" y="34452"/>
        <a:ext cx="6150983" cy="1085514"/>
      </dsp:txXfrm>
    </dsp:sp>
    <dsp:sp modelId="{03E79A58-95F8-4797-9DE3-0AE7B95FB8A1}">
      <dsp:nvSpPr>
        <dsp:cNvPr id="0" name=""/>
        <dsp:cNvSpPr/>
      </dsp:nvSpPr>
      <dsp:spPr>
        <a:xfrm>
          <a:off x="2236" y="1316411"/>
          <a:ext cx="1962918" cy="1153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kratkoročna do 72 sata</a:t>
          </a:r>
        </a:p>
      </dsp:txBody>
      <dsp:txXfrm>
        <a:off x="36008" y="1350183"/>
        <a:ext cx="1895374" cy="1085514"/>
      </dsp:txXfrm>
    </dsp:sp>
    <dsp:sp modelId="{543AB35F-9630-4564-A590-82F8ABABF4B2}">
      <dsp:nvSpPr>
        <dsp:cNvPr id="0" name=""/>
        <dsp:cNvSpPr/>
      </dsp:nvSpPr>
      <dsp:spPr>
        <a:xfrm>
          <a:off x="2130040" y="1316411"/>
          <a:ext cx="1962918" cy="1153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srednjeročna do 10 dana</a:t>
          </a:r>
        </a:p>
      </dsp:txBody>
      <dsp:txXfrm>
        <a:off x="2163812" y="1350183"/>
        <a:ext cx="1895374" cy="1085514"/>
      </dsp:txXfrm>
    </dsp:sp>
    <dsp:sp modelId="{EA8FA2CA-A4AB-4973-A0E8-F380FC43C569}">
      <dsp:nvSpPr>
        <dsp:cNvPr id="0" name=""/>
        <dsp:cNvSpPr/>
      </dsp:nvSpPr>
      <dsp:spPr>
        <a:xfrm>
          <a:off x="4257844" y="1316411"/>
          <a:ext cx="1962918" cy="1153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dugoročna više od 10 dana</a:t>
          </a:r>
        </a:p>
      </dsp:txBody>
      <dsp:txXfrm>
        <a:off x="4291616" y="1350183"/>
        <a:ext cx="1895374" cy="10855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91D2B-77EE-431A-B062-714FBD020E6E}">
      <dsp:nvSpPr>
        <dsp:cNvPr id="0" name=""/>
        <dsp:cNvSpPr/>
      </dsp:nvSpPr>
      <dsp:spPr>
        <a:xfrm>
          <a:off x="2742" y="24"/>
          <a:ext cx="6217515" cy="558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alpha val="8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alpha val="8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alpha val="8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alpha val="8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Prema namjeni</a:t>
          </a:r>
        </a:p>
      </dsp:txBody>
      <dsp:txXfrm>
        <a:off x="19098" y="16380"/>
        <a:ext cx="6184803" cy="525725"/>
      </dsp:txXfrm>
    </dsp:sp>
    <dsp:sp modelId="{A827EC9C-9807-4ED5-BF7B-CE1AD43E9928}">
      <dsp:nvSpPr>
        <dsp:cNvPr id="0" name=""/>
        <dsp:cNvSpPr/>
      </dsp:nvSpPr>
      <dsp:spPr>
        <a:xfrm>
          <a:off x="2742" y="637245"/>
          <a:ext cx="2002420" cy="558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alpha val="7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alpha val="7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alpha val="7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alpha val="7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opća</a:t>
          </a:r>
        </a:p>
      </dsp:txBody>
      <dsp:txXfrm>
        <a:off x="19098" y="653601"/>
        <a:ext cx="1969708" cy="525725"/>
      </dsp:txXfrm>
    </dsp:sp>
    <dsp:sp modelId="{E9BF1D04-2144-4039-A658-C949DDEA202B}">
      <dsp:nvSpPr>
        <dsp:cNvPr id="0" name=""/>
        <dsp:cNvSpPr/>
      </dsp:nvSpPr>
      <dsp:spPr>
        <a:xfrm>
          <a:off x="2173366" y="637245"/>
          <a:ext cx="4046891" cy="558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alpha val="7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alpha val="7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alpha val="7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alpha val="7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specijalna</a:t>
          </a:r>
        </a:p>
      </dsp:txBody>
      <dsp:txXfrm>
        <a:off x="2189722" y="653601"/>
        <a:ext cx="4014179" cy="525725"/>
      </dsp:txXfrm>
    </dsp:sp>
    <dsp:sp modelId="{4D069B07-72B2-4FC9-8B95-89B5565C9E1A}">
      <dsp:nvSpPr>
        <dsp:cNvPr id="0" name=""/>
        <dsp:cNvSpPr/>
      </dsp:nvSpPr>
      <dsp:spPr>
        <a:xfrm>
          <a:off x="2173366" y="1274467"/>
          <a:ext cx="4046891" cy="558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alpha val="5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alpha val="5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alpha val="5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alpha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npr. za brodove</a:t>
          </a:r>
        </a:p>
      </dsp:txBody>
      <dsp:txXfrm>
        <a:off x="2189722" y="1290823"/>
        <a:ext cx="4014179" cy="525725"/>
      </dsp:txXfrm>
    </dsp:sp>
    <dsp:sp modelId="{374A95A7-81EB-4695-89A1-2A51D7D87C30}">
      <dsp:nvSpPr>
        <dsp:cNvPr id="0" name=""/>
        <dsp:cNvSpPr/>
      </dsp:nvSpPr>
      <dsp:spPr>
        <a:xfrm>
          <a:off x="2173366" y="1911688"/>
          <a:ext cx="2002420" cy="558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3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alpha val="3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alpha val="3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alpha val="3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alpha val="3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alpha val="3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za pripremu putovanja</a:t>
          </a:r>
        </a:p>
      </dsp:txBody>
      <dsp:txXfrm>
        <a:off x="2189722" y="1928044"/>
        <a:ext cx="1969708" cy="525725"/>
      </dsp:txXfrm>
    </dsp:sp>
    <dsp:sp modelId="{D631484B-5A5B-47B1-BB92-C1352798B1F0}">
      <dsp:nvSpPr>
        <dsp:cNvPr id="0" name=""/>
        <dsp:cNvSpPr/>
      </dsp:nvSpPr>
      <dsp:spPr>
        <a:xfrm>
          <a:off x="4217837" y="1911688"/>
          <a:ext cx="2002420" cy="558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3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alpha val="3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alpha val="3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alpha val="3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alpha val="3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alpha val="3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tijekom putovanja</a:t>
          </a:r>
        </a:p>
      </dsp:txBody>
      <dsp:txXfrm>
        <a:off x="4234193" y="1928044"/>
        <a:ext cx="1969708" cy="5257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6D7A0-B004-4FAB-BF71-EE8DF4937BC3}">
      <dsp:nvSpPr>
        <dsp:cNvPr id="0" name=""/>
        <dsp:cNvSpPr/>
      </dsp:nvSpPr>
      <dsp:spPr>
        <a:xfrm rot="5400000">
          <a:off x="7772686" y="-3394004"/>
          <a:ext cx="673034" cy="7632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poznavanje vremena na nekom užem području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i="1" kern="1200"/>
            <a:t>subjektivna metoda</a:t>
          </a:r>
          <a:endParaRPr lang="hr-HR" sz="1800" kern="1200"/>
        </a:p>
      </dsp:txBody>
      <dsp:txXfrm rot="-5400000">
        <a:off x="4293108" y="118429"/>
        <a:ext cx="7599337" cy="607324"/>
      </dsp:txXfrm>
    </dsp:sp>
    <dsp:sp modelId="{780AB29C-5020-4D1D-9A27-1F3D986C1B19}">
      <dsp:nvSpPr>
        <dsp:cNvPr id="0" name=""/>
        <dsp:cNvSpPr/>
      </dsp:nvSpPr>
      <dsp:spPr>
        <a:xfrm>
          <a:off x="0" y="1444"/>
          <a:ext cx="4293108" cy="8412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Lokalna</a:t>
          </a:r>
        </a:p>
      </dsp:txBody>
      <dsp:txXfrm>
        <a:off x="41069" y="42513"/>
        <a:ext cx="4210970" cy="759155"/>
      </dsp:txXfrm>
    </dsp:sp>
    <dsp:sp modelId="{0A1FD76D-FE74-4792-9021-3787CB3BB201}">
      <dsp:nvSpPr>
        <dsp:cNvPr id="0" name=""/>
        <dsp:cNvSpPr/>
      </dsp:nvSpPr>
      <dsp:spPr>
        <a:xfrm rot="5400000">
          <a:off x="7772686" y="-2510645"/>
          <a:ext cx="673034" cy="7632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statistika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poslije jednakih meteoroloških sustava dolazi slično vrijeme</a:t>
          </a:r>
        </a:p>
      </dsp:txBody>
      <dsp:txXfrm rot="-5400000">
        <a:off x="4293108" y="1001788"/>
        <a:ext cx="7599337" cy="607324"/>
      </dsp:txXfrm>
    </dsp:sp>
    <dsp:sp modelId="{B01606EC-7422-42DA-BD3C-D893EED0A424}">
      <dsp:nvSpPr>
        <dsp:cNvPr id="0" name=""/>
        <dsp:cNvSpPr/>
      </dsp:nvSpPr>
      <dsp:spPr>
        <a:xfrm>
          <a:off x="0" y="884803"/>
          <a:ext cx="4293108" cy="8412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Statička</a:t>
          </a:r>
        </a:p>
      </dsp:txBody>
      <dsp:txXfrm>
        <a:off x="41069" y="925872"/>
        <a:ext cx="4210970" cy="759155"/>
      </dsp:txXfrm>
    </dsp:sp>
    <dsp:sp modelId="{B8D8A347-EDCE-4CBA-A6E4-A7B363D72BB2}">
      <dsp:nvSpPr>
        <dsp:cNvPr id="0" name=""/>
        <dsp:cNvSpPr/>
      </dsp:nvSpPr>
      <dsp:spPr>
        <a:xfrm rot="5400000">
          <a:off x="7772686" y="-1627287"/>
          <a:ext cx="673034" cy="7632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analiza sinoptičkih karata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bitnoiskustvo sinoptičara</a:t>
          </a:r>
        </a:p>
      </dsp:txBody>
      <dsp:txXfrm rot="-5400000">
        <a:off x="4293108" y="1885146"/>
        <a:ext cx="7599337" cy="607324"/>
      </dsp:txXfrm>
    </dsp:sp>
    <dsp:sp modelId="{BA7F7173-9F0D-4413-8B44-BA50A86FF70B}">
      <dsp:nvSpPr>
        <dsp:cNvPr id="0" name=""/>
        <dsp:cNvSpPr/>
      </dsp:nvSpPr>
      <dsp:spPr>
        <a:xfrm>
          <a:off x="0" y="1768161"/>
          <a:ext cx="4293108" cy="8412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Sinoptička</a:t>
          </a:r>
        </a:p>
      </dsp:txBody>
      <dsp:txXfrm>
        <a:off x="41069" y="1809230"/>
        <a:ext cx="4210970" cy="759155"/>
      </dsp:txXfrm>
    </dsp:sp>
    <dsp:sp modelId="{29740743-16F5-4727-8F2D-A4D573BEA5C7}">
      <dsp:nvSpPr>
        <dsp:cNvPr id="0" name=""/>
        <dsp:cNvSpPr/>
      </dsp:nvSpPr>
      <dsp:spPr>
        <a:xfrm rot="5400000">
          <a:off x="7772686" y="-743929"/>
          <a:ext cx="673034" cy="7632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praćenje premještanja oblaka i baričkih sustava</a:t>
          </a:r>
        </a:p>
      </dsp:txBody>
      <dsp:txXfrm rot="-5400000">
        <a:off x="4293108" y="2768504"/>
        <a:ext cx="7599337" cy="607324"/>
      </dsp:txXfrm>
    </dsp:sp>
    <dsp:sp modelId="{E143EC8F-4C97-4BCF-A6DB-C8C1E287C862}">
      <dsp:nvSpPr>
        <dsp:cNvPr id="0" name=""/>
        <dsp:cNvSpPr/>
      </dsp:nvSpPr>
      <dsp:spPr>
        <a:xfrm>
          <a:off x="0" y="2651519"/>
          <a:ext cx="4293108" cy="8412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Oblačnih sustava</a:t>
          </a:r>
        </a:p>
      </dsp:txBody>
      <dsp:txXfrm>
        <a:off x="41069" y="2692588"/>
        <a:ext cx="4210970" cy="759155"/>
      </dsp:txXfrm>
    </dsp:sp>
    <dsp:sp modelId="{EB455EE0-EF66-4047-9437-894692365A3F}">
      <dsp:nvSpPr>
        <dsp:cNvPr id="0" name=""/>
        <dsp:cNvSpPr/>
      </dsp:nvSpPr>
      <dsp:spPr>
        <a:xfrm rot="5400000">
          <a:off x="7772686" y="139428"/>
          <a:ext cx="673034" cy="7632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prognostička pravila – izreke</a:t>
          </a:r>
        </a:p>
      </dsp:txBody>
      <dsp:txXfrm rot="-5400000">
        <a:off x="4293108" y="3651862"/>
        <a:ext cx="7599337" cy="607324"/>
      </dsp:txXfrm>
    </dsp:sp>
    <dsp:sp modelId="{ABD3C2C3-AD2D-4166-938C-97401AD79174}">
      <dsp:nvSpPr>
        <dsp:cNvPr id="0" name=""/>
        <dsp:cNvSpPr/>
      </dsp:nvSpPr>
      <dsp:spPr>
        <a:xfrm>
          <a:off x="0" y="3534878"/>
          <a:ext cx="4293108" cy="8412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Razvoj ciklone na frontama</a:t>
          </a:r>
        </a:p>
      </dsp:txBody>
      <dsp:txXfrm>
        <a:off x="41069" y="3575947"/>
        <a:ext cx="4210970" cy="759155"/>
      </dsp:txXfrm>
    </dsp:sp>
    <dsp:sp modelId="{14D00062-86B9-43A0-B6C4-DBED62036D35}">
      <dsp:nvSpPr>
        <dsp:cNvPr id="0" name=""/>
        <dsp:cNvSpPr/>
      </dsp:nvSpPr>
      <dsp:spPr>
        <a:xfrm rot="5400000">
          <a:off x="7772686" y="1022787"/>
          <a:ext cx="673034" cy="7632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objektivna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jednadžbe dinamike</a:t>
          </a:r>
        </a:p>
      </dsp:txBody>
      <dsp:txXfrm rot="-5400000">
        <a:off x="4293108" y="4535221"/>
        <a:ext cx="7599337" cy="607324"/>
      </dsp:txXfrm>
    </dsp:sp>
    <dsp:sp modelId="{5C10E548-BFB9-40F3-9C65-5578E1D7A0E3}">
      <dsp:nvSpPr>
        <dsp:cNvPr id="0" name=""/>
        <dsp:cNvSpPr/>
      </dsp:nvSpPr>
      <dsp:spPr>
        <a:xfrm>
          <a:off x="0" y="4418236"/>
          <a:ext cx="4293108" cy="8412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Numerička metoda</a:t>
          </a:r>
        </a:p>
      </dsp:txBody>
      <dsp:txXfrm>
        <a:off x="41069" y="4459305"/>
        <a:ext cx="4210970" cy="759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48119-D63E-44A6-95C0-EE766589E777}" type="datetimeFigureOut">
              <a:rPr lang="hr-HR" smtClean="0"/>
              <a:t>18.12.2017.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9BEBB-6754-40FE-8E42-CB1FC2D9BF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64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FAC5-F24E-46A3-A669-C1D84935E71C}" type="datetimeFigureOut">
              <a:rPr lang="hr-HR" smtClean="0"/>
              <a:t>18.12.2017.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3B0-B55E-4008-B001-CF581165F8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980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FAC5-F24E-46A3-A669-C1D84935E71C}" type="datetimeFigureOut">
              <a:rPr lang="hr-HR" smtClean="0"/>
              <a:t>18.12.2017.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3B0-B55E-4008-B001-CF581165F8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63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681" y="187325"/>
            <a:ext cx="4836319" cy="10445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187325"/>
            <a:ext cx="6831012" cy="56737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43681" y="1371600"/>
            <a:ext cx="4836319" cy="448945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FAC5-F24E-46A3-A669-C1D84935E71C}" type="datetimeFigureOut">
              <a:rPr lang="hr-HR" smtClean="0"/>
              <a:t>18.12.2017.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3B0-B55E-4008-B001-CF581165F8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9422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FAC5-F24E-46A3-A669-C1D84935E71C}" type="datetimeFigureOut">
              <a:rPr lang="hr-HR" smtClean="0"/>
              <a:t>18.12.2017.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3B0-B55E-4008-B001-CF581165F8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6606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FAC5-F24E-46A3-A669-C1D84935E71C}" type="datetimeFigureOut">
              <a:rPr lang="hr-HR" smtClean="0"/>
              <a:t>18.12.2017.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3B0-B55E-4008-B001-CF581165F8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017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FAC5-F24E-46A3-A669-C1D84935E71C}" type="datetimeFigureOut">
              <a:rPr lang="hr-HR" smtClean="0"/>
              <a:t>18.12.2017.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3B0-B55E-4008-B001-CF581165F8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027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FAC5-F24E-46A3-A669-C1D84935E71C}" type="datetimeFigureOut">
              <a:rPr lang="hr-HR" smtClean="0"/>
              <a:t>18.12.2017.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3B0-B55E-4008-B001-CF581165F8BC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13"/>
          </p:nvPr>
        </p:nvSpPr>
        <p:spPr>
          <a:xfrm>
            <a:off x="114300" y="279400"/>
            <a:ext cx="11925300" cy="59309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79510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FAC5-F24E-46A3-A669-C1D84935E71C}" type="datetimeFigureOut">
              <a:rPr lang="hr-HR" smtClean="0"/>
              <a:t>18.12.2017.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3B0-B55E-4008-B001-CF581165F8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631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14300" y="966787"/>
            <a:ext cx="5727700" cy="511651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842000" y="966786"/>
            <a:ext cx="6197600" cy="511651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FAC5-F24E-46A3-A669-C1D84935E71C}" type="datetimeFigureOut">
              <a:rPr lang="hr-HR" smtClean="0"/>
              <a:t>18.12.2017.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3B0-B55E-4008-B001-CF581165F8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65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FAC5-F24E-46A3-A669-C1D84935E71C}" type="datetimeFigureOut">
              <a:rPr lang="hr-HR" smtClean="0"/>
              <a:t>18.12.2017.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3B0-B55E-4008-B001-CF581165F8BC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13"/>
          </p:nvPr>
        </p:nvSpPr>
        <p:spPr>
          <a:xfrm>
            <a:off x="114300" y="901700"/>
            <a:ext cx="5422900" cy="24701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8" name="Rezervirano mjesto sadržaja 6"/>
          <p:cNvSpPr>
            <a:spLocks noGrp="1"/>
          </p:cNvSpPr>
          <p:nvPr>
            <p:ph sz="quarter" idx="14"/>
          </p:nvPr>
        </p:nvSpPr>
        <p:spPr>
          <a:xfrm>
            <a:off x="5816600" y="901700"/>
            <a:ext cx="6223000" cy="50546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9" name="Rezervirano mjesto sadržaja 6"/>
          <p:cNvSpPr>
            <a:spLocks noGrp="1"/>
          </p:cNvSpPr>
          <p:nvPr>
            <p:ph sz="quarter" idx="15"/>
          </p:nvPr>
        </p:nvSpPr>
        <p:spPr>
          <a:xfrm>
            <a:off x="114300" y="3486150"/>
            <a:ext cx="5422900" cy="24701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39008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FAC5-F24E-46A3-A669-C1D84935E71C}" type="datetimeFigureOut">
              <a:rPr lang="hr-HR" smtClean="0"/>
              <a:t>18.12.2017.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3B0-B55E-4008-B001-CF581165F8BC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13"/>
          </p:nvPr>
        </p:nvSpPr>
        <p:spPr>
          <a:xfrm>
            <a:off x="114300" y="901700"/>
            <a:ext cx="5422900" cy="24701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8" name="Rezervirano mjesto sadržaja 6"/>
          <p:cNvSpPr>
            <a:spLocks noGrp="1"/>
          </p:cNvSpPr>
          <p:nvPr>
            <p:ph sz="quarter" idx="14"/>
          </p:nvPr>
        </p:nvSpPr>
        <p:spPr>
          <a:xfrm>
            <a:off x="5816600" y="901700"/>
            <a:ext cx="6223000" cy="24701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9" name="Rezervirano mjesto sadržaja 6"/>
          <p:cNvSpPr>
            <a:spLocks noGrp="1"/>
          </p:cNvSpPr>
          <p:nvPr>
            <p:ph sz="quarter" idx="15"/>
          </p:nvPr>
        </p:nvSpPr>
        <p:spPr>
          <a:xfrm>
            <a:off x="114300" y="3486150"/>
            <a:ext cx="5422900" cy="24701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10" name="Rezervirano mjesto sadržaja 6"/>
          <p:cNvSpPr>
            <a:spLocks noGrp="1"/>
          </p:cNvSpPr>
          <p:nvPr>
            <p:ph sz="quarter" idx="16"/>
          </p:nvPr>
        </p:nvSpPr>
        <p:spPr>
          <a:xfrm>
            <a:off x="5816600" y="3486150"/>
            <a:ext cx="6223000" cy="24701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44483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1288" y="188913"/>
            <a:ext cx="11911012" cy="750887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41288" y="939800"/>
            <a:ext cx="58562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41288" y="1825624"/>
            <a:ext cx="5856287" cy="427037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997575" y="939800"/>
            <a:ext cx="6054725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5997574" y="1825623"/>
            <a:ext cx="6054725" cy="427037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FAC5-F24E-46A3-A669-C1D84935E71C}" type="datetimeFigureOut">
              <a:rPr lang="hr-HR" smtClean="0"/>
              <a:t>18.12.2017.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3B0-B55E-4008-B001-CF581165F8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905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FAC5-F24E-46A3-A669-C1D84935E71C}" type="datetimeFigureOut">
              <a:rPr lang="hr-HR" smtClean="0"/>
              <a:t>18.12.2017.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3B0-B55E-4008-B001-CF581165F8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536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alphaModFix amt="3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114300" y="136525"/>
            <a:ext cx="11925300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14300" y="974724"/>
            <a:ext cx="11925300" cy="526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4FAC5-F24E-46A3-A669-C1D84935E71C}" type="datetimeFigureOut">
              <a:rPr lang="hr-HR" smtClean="0"/>
              <a:t>18.12.2017.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103B0-B55E-4008-B001-CF581165F8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797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Vremenska prognoza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Pomorska meteorologija i oceanografija, 3.N</a:t>
            </a:r>
          </a:p>
        </p:txBody>
      </p:sp>
    </p:spTree>
    <p:extLst>
      <p:ext uri="{BB962C8B-B14F-4D97-AF65-F5344CB8AC3E}">
        <p14:creationId xmlns:p14="http://schemas.microsoft.com/office/powerpoint/2010/main" val="3167175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Prognoza vremena</a:t>
            </a:r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74145018"/>
              </p:ext>
            </p:extLst>
          </p:nvPr>
        </p:nvGraphicFramePr>
        <p:xfrm>
          <a:off x="370804" y="1438275"/>
          <a:ext cx="11412292" cy="109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>
          <a:xfrm>
            <a:off x="114300" y="787400"/>
            <a:ext cx="6223000" cy="911985"/>
          </a:xfrm>
        </p:spPr>
        <p:txBody>
          <a:bodyPr/>
          <a:lstStyle/>
          <a:p>
            <a:r>
              <a:rPr lang="hr-HR" dirty="0"/>
              <a:t>stare uzrečice, iskustvo,…</a:t>
            </a:r>
          </a:p>
        </p:txBody>
      </p:sp>
      <p:graphicFrame>
        <p:nvGraphicFramePr>
          <p:cNvPr id="8" name="Rezervirano mjesto sadržaja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91720142"/>
              </p:ext>
            </p:extLst>
          </p:nvPr>
        </p:nvGraphicFramePr>
        <p:xfrm>
          <a:off x="370804" y="2803436"/>
          <a:ext cx="11412292" cy="109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Rezervirano mjesto sadržaja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34832492"/>
              </p:ext>
            </p:extLst>
          </p:nvPr>
        </p:nvGraphicFramePr>
        <p:xfrm>
          <a:off x="370804" y="4194355"/>
          <a:ext cx="11412292" cy="109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Rezervirano mjesto sadržaja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590598195"/>
              </p:ext>
            </p:extLst>
          </p:nvPr>
        </p:nvGraphicFramePr>
        <p:xfrm>
          <a:off x="370804" y="5533758"/>
          <a:ext cx="11412292" cy="109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450000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Vrste prognoza</a:t>
            </a:r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76775125"/>
              </p:ext>
            </p:extLst>
          </p:nvPr>
        </p:nvGraphicFramePr>
        <p:xfrm>
          <a:off x="217331" y="2022161"/>
          <a:ext cx="5422900" cy="3335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Rezervirano mjesto sadržaja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046272844"/>
              </p:ext>
            </p:extLst>
          </p:nvPr>
        </p:nvGraphicFramePr>
        <p:xfrm>
          <a:off x="5816600" y="309272"/>
          <a:ext cx="6223000" cy="247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Rezervirano mjesto sadržaja 11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261145187"/>
              </p:ext>
            </p:extLst>
          </p:nvPr>
        </p:nvGraphicFramePr>
        <p:xfrm>
          <a:off x="5816600" y="3486150"/>
          <a:ext cx="6223000" cy="247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796967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Metode prognoziranja vremena</a:t>
            </a:r>
          </a:p>
        </p:txBody>
      </p:sp>
      <p:graphicFrame>
        <p:nvGraphicFramePr>
          <p:cNvPr id="19" name="Rezervirano mjesto sadržaja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299384"/>
              </p:ext>
            </p:extLst>
          </p:nvPr>
        </p:nvGraphicFramePr>
        <p:xfrm>
          <a:off x="114300" y="974725"/>
          <a:ext cx="11925300" cy="5260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511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Vremenske karte – sinoptička karta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Vrste karata i njihova namjena</a:t>
            </a:r>
          </a:p>
          <a:p>
            <a:r>
              <a:rPr lang="hr-HR" dirty="0"/>
              <a:t>za predviđanje vremena potrebno:</a:t>
            </a:r>
          </a:p>
          <a:p>
            <a:pPr lvl="1"/>
            <a:r>
              <a:rPr lang="hr-HR" dirty="0"/>
              <a:t>analizirati postojeće vrijeme</a:t>
            </a:r>
          </a:p>
          <a:p>
            <a:pPr lvl="1"/>
            <a:r>
              <a:rPr lang="hr-HR" dirty="0"/>
              <a:t>povezati ga sa prethodnim</a:t>
            </a:r>
          </a:p>
          <a:p>
            <a:pPr lvl="1"/>
            <a:r>
              <a:rPr lang="hr-HR" dirty="0"/>
              <a:t>na širem području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sinoptička karta</a:t>
            </a:r>
            <a:r>
              <a:rPr lang="hr-HR" dirty="0"/>
              <a:t> – </a:t>
            </a:r>
            <a:r>
              <a:rPr lang="hr-HR" i="1" dirty="0"/>
              <a:t>karta s upisanim sinoptičkim elementima</a:t>
            </a:r>
          </a:p>
          <a:p>
            <a:pPr lvl="1"/>
            <a:r>
              <a:rPr lang="hr-HR" dirty="0"/>
              <a:t>termin upisa:</a:t>
            </a:r>
          </a:p>
          <a:p>
            <a:pPr lvl="2"/>
            <a:r>
              <a:rPr lang="hr-HR" dirty="0"/>
              <a:t>osnovna (0000, 1200 UTC)</a:t>
            </a:r>
          </a:p>
          <a:p>
            <a:pPr lvl="2"/>
            <a:r>
              <a:rPr lang="hr-HR" dirty="0"/>
              <a:t>glavna (0000, 0600, 1200, 1800 UTC)</a:t>
            </a:r>
          </a:p>
          <a:p>
            <a:pPr lvl="2"/>
            <a:r>
              <a:rPr lang="hr-HR" dirty="0"/>
              <a:t>dopunska (0300, 0900, 1500, 2100 UTC)</a:t>
            </a:r>
          </a:p>
        </p:txBody>
      </p:sp>
    </p:spTree>
    <p:extLst>
      <p:ext uri="{BB962C8B-B14F-4D97-AF65-F5344CB8AC3E}">
        <p14:creationId xmlns:p14="http://schemas.microsoft.com/office/powerpoint/2010/main" val="3979028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Prizemna sinoptička karta – vremenska karta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karta sa stanjem atmosfere u određenom terminu</a:t>
            </a:r>
          </a:p>
          <a:p>
            <a:r>
              <a:rPr lang="hr-HR" dirty="0"/>
              <a:t>stanja i razvoj zbivanja u prethodnom (trosatnom) intervalu</a:t>
            </a:r>
          </a:p>
          <a:p>
            <a:r>
              <a:rPr lang="hr-HR" dirty="0"/>
              <a:t>tri vrste: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i="1" dirty="0"/>
              <a:t>osnovna prizemna karta</a:t>
            </a:r>
          </a:p>
          <a:p>
            <a:pPr lvl="2"/>
            <a:r>
              <a:rPr lang="hr-HR" dirty="0"/>
              <a:t>šire područje</a:t>
            </a:r>
          </a:p>
          <a:p>
            <a:pPr lvl="2"/>
            <a:r>
              <a:rPr lang="hr-HR" dirty="0"/>
              <a:t>osnovni termini za cijelu polutku, glavni za kontinent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i="1" dirty="0"/>
              <a:t>dopunska prizemna karta</a:t>
            </a:r>
          </a:p>
          <a:p>
            <a:pPr lvl="2"/>
            <a:r>
              <a:rPr lang="hr-HR" dirty="0"/>
              <a:t>manje područje (država, regija, more)</a:t>
            </a:r>
          </a:p>
          <a:p>
            <a:pPr lvl="2"/>
            <a:r>
              <a:rPr lang="hr-HR" dirty="0"/>
              <a:t>sporedni termini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i="1" dirty="0"/>
              <a:t>sporedna prizemna karta</a:t>
            </a:r>
          </a:p>
          <a:p>
            <a:pPr lvl="2"/>
            <a:r>
              <a:rPr lang="hr-HR" dirty="0"/>
              <a:t>jedan </a:t>
            </a:r>
            <a:r>
              <a:rPr lang="hr-HR" dirty="0" err="1"/>
              <a:t>meteo</a:t>
            </a:r>
            <a:r>
              <a:rPr lang="hr-HR" dirty="0"/>
              <a:t>. element (temperature, oborine,…)</a:t>
            </a:r>
          </a:p>
          <a:p>
            <a:pPr marL="0" indent="0">
              <a:buNone/>
            </a:pPr>
            <a:r>
              <a:rPr lang="hr-HR" dirty="0"/>
              <a:t>Visinska sinoptička karta</a:t>
            </a:r>
          </a:p>
          <a:p>
            <a:r>
              <a:rPr lang="hr-HR" dirty="0"/>
              <a:t>prikazuje analizirano baričko polje na standardnoj visini</a:t>
            </a:r>
          </a:p>
          <a:p>
            <a:pPr lvl="1"/>
            <a:r>
              <a:rPr lang="hr-HR" dirty="0"/>
              <a:t>1; 5; 5,5; 7; 10 km i više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8275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Sinoptička analiza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14300" y="901700"/>
            <a:ext cx="11925300" cy="2470150"/>
          </a:xfrm>
        </p:spPr>
        <p:txBody>
          <a:bodyPr>
            <a:normAutofit/>
          </a:bodyPr>
          <a:lstStyle/>
          <a:p>
            <a:r>
              <a:rPr lang="hr-HR" dirty="0"/>
              <a:t>To je metoda proučavanja vremena</a:t>
            </a:r>
          </a:p>
          <a:p>
            <a:r>
              <a:rPr lang="hr-HR" dirty="0"/>
              <a:t>izvorni podaci</a:t>
            </a:r>
          </a:p>
          <a:p>
            <a:pPr lvl="1"/>
            <a:r>
              <a:rPr lang="hr-HR" dirty="0"/>
              <a:t>meteorološka izvješća unesena i obrađena na prizemnoj sinoptičkoj karti šireg područja</a:t>
            </a:r>
          </a:p>
          <a:p>
            <a:r>
              <a:rPr lang="hr-HR" dirty="0"/>
              <a:t>karte takvog područja – </a:t>
            </a:r>
            <a:r>
              <a:rPr lang="hr-HR" i="1" dirty="0"/>
              <a:t>sinoptičke prognostičke karte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437" y="3486150"/>
            <a:ext cx="3072625" cy="2470150"/>
          </a:xfrm>
          <a:prstGeom prst="rect">
            <a:avLst/>
          </a:prstGeom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995" y="3486150"/>
            <a:ext cx="3458210" cy="24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92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Analiza sinoptičke karte – Vremenska karta</a:t>
            </a:r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nakon unošenja svih podataka na kartu počinje analiza</a:t>
            </a:r>
          </a:p>
          <a:p>
            <a:r>
              <a:rPr lang="hr-HR" dirty="0"/>
              <a:t>cilj analize – potpuna slika stanja vremena i prognoza!</a:t>
            </a:r>
          </a:p>
          <a:p>
            <a:r>
              <a:rPr lang="hr-HR" dirty="0"/>
              <a:t>analizirana prizemna sinoptička karta postaje sinoptička karta stanja vremena – </a:t>
            </a:r>
            <a:r>
              <a:rPr lang="hr-HR" b="1" i="1" dirty="0"/>
              <a:t>vremenska karta</a:t>
            </a:r>
            <a:endParaRPr lang="hr-HR" b="1" dirty="0"/>
          </a:p>
          <a:p>
            <a:r>
              <a:rPr lang="hr-HR" dirty="0"/>
              <a:t>pomorci danas ne rade sami analizu nego tumače vremensku kartu ili prate vremenske prognoze</a:t>
            </a:r>
          </a:p>
          <a:p>
            <a:pPr lvl="1"/>
            <a:r>
              <a:rPr lang="hr-HR" dirty="0"/>
              <a:t>FAXIMIL</a:t>
            </a:r>
          </a:p>
          <a:p>
            <a:pPr lvl="1"/>
            <a:r>
              <a:rPr lang="hr-HR" dirty="0"/>
              <a:t>NAVTEX</a:t>
            </a:r>
          </a:p>
        </p:txBody>
      </p:sp>
    </p:spTree>
    <p:extLst>
      <p:ext uri="{BB962C8B-B14F-4D97-AF65-F5344CB8AC3E}">
        <p14:creationId xmlns:p14="http://schemas.microsoft.com/office/powerpoint/2010/main" val="422701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Rad na </a:t>
            </a:r>
            <a:r>
              <a:rPr lang="hr-HR" dirty="0" err="1"/>
              <a:t>faximil</a:t>
            </a:r>
            <a:r>
              <a:rPr lang="hr-HR" dirty="0"/>
              <a:t> uređaju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230" y="939800"/>
            <a:ext cx="5132769" cy="4910350"/>
          </a:xfrm>
          <a:prstGeom prst="rect">
            <a:avLst/>
          </a:prstGeom>
        </p:spPr>
      </p:pic>
      <p:pic>
        <p:nvPicPr>
          <p:cNvPr id="10" name="Rezervirano mjesto sadržaja 9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7042150" y="3057737"/>
            <a:ext cx="4286250" cy="3071813"/>
          </a:xfrm>
          <a:prstGeom prst="rect">
            <a:avLst/>
          </a:prstGeom>
        </p:spPr>
      </p:pic>
      <p:pic>
        <p:nvPicPr>
          <p:cNvPr id="12" name="Rezervirano mjesto sadržaja 11"/>
          <p:cNvPicPr>
            <a:picLocks noGrp="1" noChangeAspect="1"/>
          </p:cNvPicPr>
          <p:nvPr>
            <p:ph sz="quarter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950" y="136524"/>
            <a:ext cx="3524250" cy="326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02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NAVTEX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77" y="958849"/>
            <a:ext cx="5246123" cy="3687372"/>
          </a:xfrm>
          <a:prstGeom prst="rect">
            <a:avLst/>
          </a:prstGeom>
        </p:spPr>
      </p:pic>
      <p:pic>
        <p:nvPicPr>
          <p:cNvPr id="7" name="Rezervirano mjesto sadržaja 6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600" y="1608441"/>
            <a:ext cx="6223000" cy="3641117"/>
          </a:xfrm>
          <a:prstGeom prst="rect">
            <a:avLst/>
          </a:prstGeom>
        </p:spPr>
      </p:pic>
      <p:sp>
        <p:nvSpPr>
          <p:cNvPr id="5" name="Rezervirano mjesto sadržaja 4"/>
          <p:cNvSpPr>
            <a:spLocks noGrp="1"/>
          </p:cNvSpPr>
          <p:nvPr>
            <p:ph sz="quarter" idx="15"/>
          </p:nvPr>
        </p:nvSpPr>
        <p:spPr>
          <a:xfrm>
            <a:off x="114300" y="4800600"/>
            <a:ext cx="5422900" cy="1155700"/>
          </a:xfrm>
        </p:spPr>
        <p:txBody>
          <a:bodyPr/>
          <a:lstStyle/>
          <a:p>
            <a:r>
              <a:rPr lang="hr-HR" dirty="0"/>
              <a:t>B – meteorološka upozorenja</a:t>
            </a:r>
          </a:p>
          <a:p>
            <a:r>
              <a:rPr lang="hr-HR" dirty="0"/>
              <a:t>E – meteorološka prognoza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9784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INMARSAT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14300" y="901700"/>
            <a:ext cx="5422900" cy="1117600"/>
          </a:xfrm>
        </p:spPr>
        <p:txBody>
          <a:bodyPr/>
          <a:lstStyle/>
          <a:p>
            <a:r>
              <a:rPr lang="hr-HR" dirty="0"/>
              <a:t>INMARSAT C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endParaRPr lang="hr-HR" dirty="0"/>
          </a:p>
          <a:p>
            <a:r>
              <a:rPr lang="hr-HR" dirty="0"/>
              <a:t>INMARSAT B </a:t>
            </a:r>
            <a:r>
              <a:rPr lang="hr-HR" dirty="0">
                <a:sym typeface="Wingdings" panose="05000000000000000000" pitchFamily="2" charset="2"/>
              </a:rPr>
              <a:t></a:t>
            </a:r>
            <a:endParaRPr lang="hr-HR" dirty="0"/>
          </a:p>
          <a:p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918200" y="791684"/>
            <a:ext cx="5702299" cy="4996433"/>
          </a:xfrm>
          <a:prstGeom prst="rect">
            <a:avLst/>
          </a:prstGeom>
        </p:spPr>
      </p:pic>
      <p:pic>
        <p:nvPicPr>
          <p:cNvPr id="7" name="Rezervirano mjesto sadržaja 6"/>
          <p:cNvPicPr>
            <a:picLocks noGrp="1" noChangeAspect="1"/>
          </p:cNvPicPr>
          <p:nvPr>
            <p:ph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34" y="2825750"/>
            <a:ext cx="1785211" cy="247015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643" y="2451301"/>
            <a:ext cx="2685714" cy="3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65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Faksimilske karte za potrebe pomorstva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14300" y="901700"/>
            <a:ext cx="5526646" cy="5383190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prizemna sinoptička karta</a:t>
            </a:r>
          </a:p>
          <a:p>
            <a:r>
              <a:rPr lang="hr-HR" dirty="0"/>
              <a:t>prizemna </a:t>
            </a:r>
            <a:r>
              <a:rPr lang="hr-HR" dirty="0" err="1"/>
              <a:t>prognaostička</a:t>
            </a:r>
            <a:r>
              <a:rPr lang="hr-HR" dirty="0"/>
              <a:t> karta</a:t>
            </a:r>
          </a:p>
          <a:p>
            <a:r>
              <a:rPr lang="hr-HR" dirty="0"/>
              <a:t>karta 500 </a:t>
            </a:r>
            <a:r>
              <a:rPr lang="hr-HR" dirty="0" err="1"/>
              <a:t>hPa</a:t>
            </a:r>
            <a:r>
              <a:rPr lang="hr-HR" dirty="0"/>
              <a:t> </a:t>
            </a:r>
            <a:r>
              <a:rPr lang="hr-HR" dirty="0" err="1"/>
              <a:t>izobaričke</a:t>
            </a:r>
            <a:r>
              <a:rPr lang="hr-HR" dirty="0"/>
              <a:t> površine</a:t>
            </a:r>
          </a:p>
          <a:p>
            <a:r>
              <a:rPr lang="hr-HR" dirty="0"/>
              <a:t>karta stanja mora</a:t>
            </a:r>
          </a:p>
          <a:p>
            <a:r>
              <a:rPr lang="hr-HR" dirty="0"/>
              <a:t>prognostička karta valova</a:t>
            </a:r>
          </a:p>
          <a:p>
            <a:r>
              <a:rPr lang="hr-HR" dirty="0"/>
              <a:t>karta stanja površinskih temperatura mora</a:t>
            </a:r>
          </a:p>
          <a:p>
            <a:r>
              <a:rPr lang="hr-HR" dirty="0"/>
              <a:t>prognostička karta temperature mora</a:t>
            </a:r>
          </a:p>
          <a:p>
            <a:r>
              <a:rPr lang="hr-HR" dirty="0"/>
              <a:t>karta stanja oblaka (</a:t>
            </a:r>
            <a:r>
              <a:rPr lang="hr-HR" dirty="0" err="1"/>
              <a:t>nefoanaliza</a:t>
            </a:r>
            <a:r>
              <a:rPr lang="hr-HR" dirty="0"/>
              <a:t>)</a:t>
            </a:r>
          </a:p>
          <a:p>
            <a:r>
              <a:rPr lang="hr-HR" dirty="0"/>
              <a:t>prognostička karta leda</a:t>
            </a:r>
          </a:p>
          <a:p>
            <a:pPr>
              <a:lnSpc>
                <a:spcPct val="120000"/>
              </a:lnSpc>
            </a:pPr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svakoj karti je datum, sat, tip karte, rajon, tko ju je poslao</a:t>
            </a:r>
          </a:p>
          <a:p>
            <a:pPr>
              <a:lnSpc>
                <a:spcPct val="120000"/>
              </a:lnSpc>
            </a:pPr>
            <a:r>
              <a:rPr lang="hr-HR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voditi računa o mjerama!</a:t>
            </a: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0090" y="787399"/>
            <a:ext cx="4347853" cy="2782827"/>
          </a:xfrm>
        </p:spPr>
      </p:pic>
      <p:pic>
        <p:nvPicPr>
          <p:cNvPr id="9" name="Rezervirano mjesto sadržaja 8"/>
          <p:cNvPicPr>
            <a:picLocks noGrp="1" noChangeAspect="1"/>
          </p:cNvPicPr>
          <p:nvPr>
            <p:ph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321" y="3603684"/>
            <a:ext cx="4737279" cy="3099591"/>
          </a:xfrm>
        </p:spPr>
      </p:pic>
    </p:spTree>
    <p:extLst>
      <p:ext uri="{BB962C8B-B14F-4D97-AF65-F5344CB8AC3E}">
        <p14:creationId xmlns:p14="http://schemas.microsoft.com/office/powerpoint/2010/main" val="1062689255"/>
      </p:ext>
    </p:extLst>
  </p:cSld>
  <p:clrMapOvr>
    <a:masterClrMapping/>
  </p:clrMapOvr>
</p:sld>
</file>

<file path=ppt/theme/theme1.xml><?xml version="1.0" encoding="utf-8"?>
<a:theme xmlns:a="http://schemas.openxmlformats.org/drawingml/2006/main" name="Cruiser in fo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liječno stakl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uiser in fog" id="{7BB3E1DF-98C5-4972-8753-C1DD6CD78AD3}" vid="{6988D4D9-97A3-4E44-BFBC-263FBB42B94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467</Words>
  <Application>Microsoft Office PowerPoint</Application>
  <PresentationFormat>Široki zaslon</PresentationFormat>
  <Paragraphs>108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Schoolbook</vt:lpstr>
      <vt:lpstr>Wingdings</vt:lpstr>
      <vt:lpstr>Cruiser in fog</vt:lpstr>
      <vt:lpstr>Vremenska prognoza</vt:lpstr>
      <vt:lpstr>Vremenske karte – sinoptička karta</vt:lpstr>
      <vt:lpstr>Prizemna sinoptička karta – vremenska karta</vt:lpstr>
      <vt:lpstr>Sinoptička analiza</vt:lpstr>
      <vt:lpstr>Analiza sinoptičke karte – Vremenska karta</vt:lpstr>
      <vt:lpstr>Rad na faximil uređaju</vt:lpstr>
      <vt:lpstr>NAVTEX</vt:lpstr>
      <vt:lpstr>INMARSAT</vt:lpstr>
      <vt:lpstr>Faksimilske karte za potrebe pomorstva</vt:lpstr>
      <vt:lpstr>Prognoza vremena</vt:lpstr>
      <vt:lpstr>Vrste prognoza</vt:lpstr>
      <vt:lpstr>Metode prognoziranja vremena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Vremenska prognoza</dc:title>
  <dc:creator>Aldina Buric</dc:creator>
  <cp:lastModifiedBy>Aldina Burić</cp:lastModifiedBy>
  <cp:revision>54</cp:revision>
  <dcterms:created xsi:type="dcterms:W3CDTF">2014-11-30T07:20:31Z</dcterms:created>
  <dcterms:modified xsi:type="dcterms:W3CDTF">2017-12-18T08:33:37Z</dcterms:modified>
</cp:coreProperties>
</file>